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  <p:sldMasterId id="2147483713" r:id="rId5"/>
  </p:sldMasterIdLst>
  <p:notesMasterIdLst>
    <p:notesMasterId r:id="rId13"/>
  </p:notesMasterIdLst>
  <p:handoutMasterIdLst>
    <p:handoutMasterId r:id="rId14"/>
  </p:handoutMasterIdLst>
  <p:sldIdLst>
    <p:sldId id="318" r:id="rId6"/>
    <p:sldId id="322" r:id="rId7"/>
    <p:sldId id="323" r:id="rId8"/>
    <p:sldId id="320" r:id="rId9"/>
    <p:sldId id="324" r:id="rId10"/>
    <p:sldId id="321" r:id="rId11"/>
    <p:sldId id="312" r:id="rId12"/>
  </p:sldIdLst>
  <p:sldSz cx="12192000" cy="6858000"/>
  <p:notesSz cx="6858000" cy="9144000"/>
  <p:embeddedFontLst>
    <p:embeddedFont>
      <p:font typeface="Securitas Pro Office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5E6572B7-AD74-485A-9D22-3E725B93C072}">
          <p14:sldIdLst>
            <p14:sldId id="318"/>
            <p14:sldId id="322"/>
            <p14:sldId id="323"/>
            <p14:sldId id="320"/>
            <p14:sldId id="324"/>
            <p14:sldId id="32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19A96-34C9-82AB-069E-EE89F4FACCC8}" v="33" dt="2025-09-12T22:11:18.188"/>
    <p1510:client id="{451A6C67-0B46-45E6-8C83-99A5FEAD9C62}" v="17" dt="2025-09-12T21:35:30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5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dy Rivera Fonseca" userId="S::yrivera@securitas.com.co::eb81c812-fde2-4c82-97da-422b41f5cd95" providerId="AD" clId="Web-{18319A96-34C9-82AB-069E-EE89F4FACCC8}"/>
    <pc:docChg chg="modSld">
      <pc:chgData name="Yady Rivera Fonseca" userId="S::yrivera@securitas.com.co::eb81c812-fde2-4c82-97da-422b41f5cd95" providerId="AD" clId="Web-{18319A96-34C9-82AB-069E-EE89F4FACCC8}" dt="2025-09-12T22:11:18.188" v="15" actId="20577"/>
      <pc:docMkLst>
        <pc:docMk/>
      </pc:docMkLst>
      <pc:sldChg chg="modSp">
        <pc:chgData name="Yady Rivera Fonseca" userId="S::yrivera@securitas.com.co::eb81c812-fde2-4c82-97da-422b41f5cd95" providerId="AD" clId="Web-{18319A96-34C9-82AB-069E-EE89F4FACCC8}" dt="2025-09-12T22:11:18.188" v="15" actId="20577"/>
        <pc:sldMkLst>
          <pc:docMk/>
          <pc:sldMk cId="3421845373" sldId="320"/>
        </pc:sldMkLst>
        <pc:spChg chg="mod">
          <ac:chgData name="Yady Rivera Fonseca" userId="S::yrivera@securitas.com.co::eb81c812-fde2-4c82-97da-422b41f5cd95" providerId="AD" clId="Web-{18319A96-34C9-82AB-069E-EE89F4FACCC8}" dt="2025-09-12T22:11:18.188" v="15" actId="20577"/>
          <ac:spMkLst>
            <pc:docMk/>
            <pc:sldMk cId="3421845373" sldId="320"/>
            <ac:spMk id="4" creationId="{71A143C3-177A-36AC-037D-FD55FB701D0C}"/>
          </ac:spMkLst>
        </pc:spChg>
      </pc:sldChg>
      <pc:sldChg chg="modSp">
        <pc:chgData name="Yady Rivera Fonseca" userId="S::yrivera@securitas.com.co::eb81c812-fde2-4c82-97da-422b41f5cd95" providerId="AD" clId="Web-{18319A96-34C9-82AB-069E-EE89F4FACCC8}" dt="2025-09-12T22:10:50.968" v="13" actId="20577"/>
        <pc:sldMkLst>
          <pc:docMk/>
          <pc:sldMk cId="43664670" sldId="322"/>
        </pc:sldMkLst>
        <pc:spChg chg="mod">
          <ac:chgData name="Yady Rivera Fonseca" userId="S::yrivera@securitas.com.co::eb81c812-fde2-4c82-97da-422b41f5cd95" providerId="AD" clId="Web-{18319A96-34C9-82AB-069E-EE89F4FACCC8}" dt="2025-09-12T22:10:38.546" v="1" actId="20577"/>
          <ac:spMkLst>
            <pc:docMk/>
            <pc:sldMk cId="43664670" sldId="322"/>
            <ac:spMk id="11" creationId="{46D27B64-0B08-DCE0-9F9A-3174B87C8894}"/>
          </ac:spMkLst>
        </pc:spChg>
        <pc:spChg chg="mod">
          <ac:chgData name="Yady Rivera Fonseca" userId="S::yrivera@securitas.com.co::eb81c812-fde2-4c82-97da-422b41f5cd95" providerId="AD" clId="Web-{18319A96-34C9-82AB-069E-EE89F4FACCC8}" dt="2025-09-12T22:10:50.968" v="13" actId="20577"/>
          <ac:spMkLst>
            <pc:docMk/>
            <pc:sldMk cId="43664670" sldId="322"/>
            <ac:spMk id="12" creationId="{99C4D211-7602-FA24-9064-D21CF0025E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B23ABF-F905-448D-B309-413D21BD1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0373D-22E9-409F-AED3-7002DBE230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A4189-BC3A-46C3-9D37-80A6C5C66D78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FFB11-D0FF-46D8-AA5B-1362E0092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35064-67F3-4832-92CC-38AB7C7A73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7803-1E98-40BA-99E3-D9E457F77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6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6800"/>
            <a:ext cx="7624762" cy="30416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6083-2857-450F-BF57-DBEB0D4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29" y="1127125"/>
            <a:ext cx="1708371" cy="552450"/>
          </a:xfrm>
        </p:spPr>
        <p:txBody>
          <a:bodyPr/>
          <a:lstStyle>
            <a:lvl1pPr>
              <a:defRPr sz="1400" b="1"/>
            </a:lvl1pPr>
          </a:lstStyle>
          <a:p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6D27231-06CF-4C1E-8DBA-6505F5335906}"/>
              </a:ext>
            </a:extLst>
          </p:cNvPr>
          <p:cNvGrpSpPr/>
          <p:nvPr/>
        </p:nvGrpSpPr>
        <p:grpSpPr bwMode="black">
          <a:xfrm>
            <a:off x="296249" y="5987985"/>
            <a:ext cx="1037200" cy="551416"/>
            <a:chOff x="296249" y="5987985"/>
            <a:chExt cx="1037200" cy="551416"/>
          </a:xfrm>
        </p:grpSpPr>
        <p:grpSp>
          <p:nvGrpSpPr>
            <p:cNvPr id="10" name="Bild 6">
              <a:extLst>
                <a:ext uri="{FF2B5EF4-FFF2-40B4-BE49-F238E27FC236}">
                  <a16:creationId xmlns:a16="http://schemas.microsoft.com/office/drawing/2014/main" id="{8BECF6F5-E975-4D66-BF33-1569D476C34C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FB26236B-5221-4947-8659-347D09DA8DFB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D219D42F-7303-4585-A128-9F6925F3D0D5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3025B163-9AC3-47D3-930D-0417B495F46F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Bild 6">
              <a:extLst>
                <a:ext uri="{FF2B5EF4-FFF2-40B4-BE49-F238E27FC236}">
                  <a16:creationId xmlns:a16="http://schemas.microsoft.com/office/drawing/2014/main" id="{8BECF6F5-E975-4D66-BF33-1569D476C34C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D4675E31-6681-4038-A81F-2833B83901EF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7972F01F-2199-4CBF-85F5-4A2BA928C424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B92FB675-8F7C-47D8-94AE-5FD694300E80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5DE1C729-0A24-4FB5-857E-B305D3285503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7EC94DF1-D79D-458A-B2F1-1CD93C5AF17C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6F643817-07FE-4BDB-A0C5-EDBF62E955BF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12FC7E7D-DCD9-44E5-A102-C6E72A2D120E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E894C367-172C-49F0-850A-507367065728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D9779878-9782-48B9-95BD-2E30FB67F9EB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21D205-4228-4914-8355-B962E0CF768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51326" y="288925"/>
            <a:ext cx="2702184" cy="57404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ruta 8">
            <a:extLst>
              <a:ext uri="{FF2B5EF4-FFF2-40B4-BE49-F238E27FC236}">
                <a16:creationId xmlns:a16="http://schemas.microsoft.com/office/drawing/2014/main" id="{EF3C0248-7750-4963-8CB7-BD82699EF58B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+ imag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2F6474D-6619-4B09-A0DC-0392431447B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1935162"/>
            <a:ext cx="3685942" cy="460393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D2EE3-CA75-4C2C-B67E-7F080055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36EA1E14-2AE7-4059-8B53-39796EA6B3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80A38CA8-BCC9-47CA-8569-988796C61C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1455" y="190500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68AAA9-30B8-488D-8FE4-3F310A983B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0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AE76F8B-1FA1-41DA-8CD2-3DB7B2E7405B}"/>
              </a:ext>
            </a:extLst>
          </p:cNvPr>
          <p:cNvGrpSpPr/>
          <p:nvPr userDrawn="1"/>
        </p:nvGrpSpPr>
        <p:grpSpPr>
          <a:xfrm>
            <a:off x="11307700" y="298072"/>
            <a:ext cx="585216" cy="180760"/>
            <a:chOff x="11307700" y="298072"/>
            <a:chExt cx="585216" cy="18076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4CFC25E-CA16-484A-9A49-336EBD182D1B}"/>
                </a:ext>
              </a:extLst>
            </p:cNvPr>
            <p:cNvSpPr/>
            <p:nvPr/>
          </p:nvSpPr>
          <p:spPr>
            <a:xfrm>
              <a:off x="11712154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3E295C-7681-4D5B-AF4A-EA9205665436}"/>
                </a:ext>
              </a:extLst>
            </p:cNvPr>
            <p:cNvSpPr/>
            <p:nvPr/>
          </p:nvSpPr>
          <p:spPr>
            <a:xfrm>
              <a:off x="11509826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A99D27-06E8-4017-8BB6-3818FF2523CF}"/>
                </a:ext>
              </a:extLst>
            </p:cNvPr>
            <p:cNvSpPr/>
            <p:nvPr/>
          </p:nvSpPr>
          <p:spPr>
            <a:xfrm>
              <a:off x="11307700" y="298072"/>
              <a:ext cx="180762" cy="180760"/>
            </a:xfrm>
            <a:custGeom>
              <a:avLst/>
              <a:gdLst>
                <a:gd name="connsiteX0" fmla="*/ 168573 w 168573"/>
                <a:gd name="connsiteY0" fmla="*/ 84287 h 168573"/>
                <a:gd name="connsiteX1" fmla="*/ 84287 w 168573"/>
                <a:gd name="connsiteY1" fmla="*/ 168574 h 168573"/>
                <a:gd name="connsiteX2" fmla="*/ 0 w 168573"/>
                <a:gd name="connsiteY2" fmla="*/ 84287 h 168573"/>
                <a:gd name="connsiteX3" fmla="*/ 84287 w 168573"/>
                <a:gd name="connsiteY3" fmla="*/ 0 h 168573"/>
                <a:gd name="connsiteX4" fmla="*/ 168573 w 168573"/>
                <a:gd name="connsiteY4" fmla="*/ 84287 h 16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3" h="168573">
                  <a:moveTo>
                    <a:pt x="168573" y="84287"/>
                  </a:moveTo>
                  <a:cubicBezTo>
                    <a:pt x="168573" y="130837"/>
                    <a:pt x="130837" y="168574"/>
                    <a:pt x="84287" y="168574"/>
                  </a:cubicBezTo>
                  <a:cubicBezTo>
                    <a:pt x="37736" y="168574"/>
                    <a:pt x="0" y="130837"/>
                    <a:pt x="0" y="84287"/>
                  </a:cubicBezTo>
                  <a:cubicBezTo>
                    <a:pt x="0" y="37736"/>
                    <a:pt x="37736" y="0"/>
                    <a:pt x="84287" y="0"/>
                  </a:cubicBezTo>
                  <a:cubicBezTo>
                    <a:pt x="130837" y="0"/>
                    <a:pt x="168573" y="37736"/>
                    <a:pt x="168573" y="84287"/>
                  </a:cubicBezTo>
                  <a:close/>
                </a:path>
              </a:pathLst>
            </a:custGeom>
            <a:solidFill>
              <a:srgbClr val="FC273F"/>
            </a:solidFill>
            <a:ln w="20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343B7CF-7CE9-4276-99DA-BBF2D8EA6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5706536 w 6096001"/>
              <a:gd name="connsiteY0" fmla="*/ 304165 h 6858000"/>
              <a:gd name="connsiteX1" fmla="*/ 5622249 w 6096001"/>
              <a:gd name="connsiteY1" fmla="*/ 388452 h 6858000"/>
              <a:gd name="connsiteX2" fmla="*/ 5706536 w 6096001"/>
              <a:gd name="connsiteY2" fmla="*/ 472739 h 6858000"/>
              <a:gd name="connsiteX3" fmla="*/ 5790822 w 6096001"/>
              <a:gd name="connsiteY3" fmla="*/ 388452 h 6858000"/>
              <a:gd name="connsiteX4" fmla="*/ 5706536 w 6096001"/>
              <a:gd name="connsiteY4" fmla="*/ 304165 h 6858000"/>
              <a:gd name="connsiteX5" fmla="*/ 5504208 w 6096001"/>
              <a:gd name="connsiteY5" fmla="*/ 304165 h 6858000"/>
              <a:gd name="connsiteX6" fmla="*/ 5419921 w 6096001"/>
              <a:gd name="connsiteY6" fmla="*/ 388452 h 6858000"/>
              <a:gd name="connsiteX7" fmla="*/ 5504208 w 6096001"/>
              <a:gd name="connsiteY7" fmla="*/ 472739 h 6858000"/>
              <a:gd name="connsiteX8" fmla="*/ 5588494 w 6096001"/>
              <a:gd name="connsiteY8" fmla="*/ 388452 h 6858000"/>
              <a:gd name="connsiteX9" fmla="*/ 5504208 w 6096001"/>
              <a:gd name="connsiteY9" fmla="*/ 304165 h 6858000"/>
              <a:gd name="connsiteX10" fmla="*/ 5302082 w 6096001"/>
              <a:gd name="connsiteY10" fmla="*/ 304165 h 6858000"/>
              <a:gd name="connsiteX11" fmla="*/ 5217795 w 6096001"/>
              <a:gd name="connsiteY11" fmla="*/ 388452 h 6858000"/>
              <a:gd name="connsiteX12" fmla="*/ 5302082 w 6096001"/>
              <a:gd name="connsiteY12" fmla="*/ 472739 h 6858000"/>
              <a:gd name="connsiteX13" fmla="*/ 5386368 w 6096001"/>
              <a:gd name="connsiteY13" fmla="*/ 388452 h 6858000"/>
              <a:gd name="connsiteX14" fmla="*/ 5302082 w 6096001"/>
              <a:gd name="connsiteY14" fmla="*/ 304165 h 6858000"/>
              <a:gd name="connsiteX15" fmla="*/ 0 w 6096001"/>
              <a:gd name="connsiteY15" fmla="*/ 0 h 6858000"/>
              <a:gd name="connsiteX16" fmla="*/ 6096001 w 6096001"/>
              <a:gd name="connsiteY16" fmla="*/ 0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5706536" y="304165"/>
                </a:moveTo>
                <a:cubicBezTo>
                  <a:pt x="5659985" y="304165"/>
                  <a:pt x="5622249" y="341901"/>
                  <a:pt x="5622249" y="388452"/>
                </a:cubicBezTo>
                <a:cubicBezTo>
                  <a:pt x="5622249" y="435002"/>
                  <a:pt x="5659985" y="472739"/>
                  <a:pt x="5706536" y="472739"/>
                </a:cubicBezTo>
                <a:cubicBezTo>
                  <a:pt x="5753086" y="472739"/>
                  <a:pt x="5790822" y="435002"/>
                  <a:pt x="5790822" y="388452"/>
                </a:cubicBezTo>
                <a:cubicBezTo>
                  <a:pt x="5790822" y="341901"/>
                  <a:pt x="5753086" y="304165"/>
                  <a:pt x="5706536" y="304165"/>
                </a:cubicBezTo>
                <a:close/>
                <a:moveTo>
                  <a:pt x="5504208" y="304165"/>
                </a:moveTo>
                <a:cubicBezTo>
                  <a:pt x="5457657" y="304165"/>
                  <a:pt x="5419921" y="341901"/>
                  <a:pt x="5419921" y="388452"/>
                </a:cubicBezTo>
                <a:cubicBezTo>
                  <a:pt x="5419921" y="435002"/>
                  <a:pt x="5457657" y="472739"/>
                  <a:pt x="5504208" y="472739"/>
                </a:cubicBezTo>
                <a:cubicBezTo>
                  <a:pt x="5550758" y="472739"/>
                  <a:pt x="5588494" y="435002"/>
                  <a:pt x="5588494" y="388452"/>
                </a:cubicBezTo>
                <a:cubicBezTo>
                  <a:pt x="5588494" y="341901"/>
                  <a:pt x="5550758" y="304165"/>
                  <a:pt x="5504208" y="304165"/>
                </a:cubicBezTo>
                <a:close/>
                <a:moveTo>
                  <a:pt x="5302082" y="304165"/>
                </a:moveTo>
                <a:cubicBezTo>
                  <a:pt x="5255531" y="304165"/>
                  <a:pt x="5217795" y="341901"/>
                  <a:pt x="5217795" y="388452"/>
                </a:cubicBezTo>
                <a:cubicBezTo>
                  <a:pt x="5217795" y="435002"/>
                  <a:pt x="5255531" y="472739"/>
                  <a:pt x="5302082" y="472739"/>
                </a:cubicBezTo>
                <a:cubicBezTo>
                  <a:pt x="5348632" y="472739"/>
                  <a:pt x="5386368" y="435002"/>
                  <a:pt x="5386368" y="388452"/>
                </a:cubicBezTo>
                <a:cubicBezTo>
                  <a:pt x="5386368" y="341901"/>
                  <a:pt x="5348632" y="304165"/>
                  <a:pt x="5302082" y="304165"/>
                </a:cubicBezTo>
                <a:close/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1789-7AAB-4A0F-8CF3-906E9A65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74420"/>
            <a:ext cx="4672012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DDAEF888-5689-44C5-8635-9897106B0D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4672012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4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E7D19DB1-1EB5-4FFD-8FBF-D18A364B9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5911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018ED00A-7DAD-4124-8A7E-24BD66272D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1000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00CEA0B5-D267-48FF-9D87-1B2AC5FF3C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6088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F67FE-D9C1-4096-AFD0-29A524A8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19A2D-C92B-40A6-A86D-3758810CB7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98874C40-EADE-4143-B72B-DBD94E1F8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C9BC8392-5E6A-4521-B19A-E15C0613CA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1455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05E40B2F-85F1-43B7-8A23-5D0B38E921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9914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E7D19DB1-1EB5-4FFD-8FBF-D18A364B9E1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15911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018ED00A-7DAD-4124-8A7E-24BD66272D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51000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1" name="Platshållare för bild 7">
            <a:extLst>
              <a:ext uri="{FF2B5EF4-FFF2-40B4-BE49-F238E27FC236}">
                <a16:creationId xmlns:a16="http://schemas.microsoft.com/office/drawing/2014/main" id="{00CEA0B5-D267-48FF-9D87-1B2AC5FF3C6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6088" y="1938600"/>
            <a:ext cx="3690000" cy="21698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233-4D04-44C3-AFE2-E827EF5C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8605837" cy="605155"/>
          </a:xfrm>
        </p:spPr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0DDD3586-5B09-42D7-A338-BD4B768ECE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996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85723909-5194-4A73-8576-435142081F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51455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9CFB17B3-EFE4-47C8-80CE-D9CCF1753B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89914" y="4335780"/>
            <a:ext cx="3686175" cy="2195829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D35731-0C5B-4556-BAC3-709195D28D3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6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26" y="1065600"/>
            <a:ext cx="7624762" cy="3042850"/>
          </a:xfrm>
        </p:spPr>
        <p:txBody>
          <a:bodyPr anchor="t"/>
          <a:lstStyle>
            <a:lvl1pPr algn="l"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913" y="1082675"/>
            <a:ext cx="3686175" cy="14065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24EF-8FB5-4495-ABD1-20D3676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E87B-6C8B-4BF3-A248-AF1A3FEB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2FF4DC-487B-4831-A0FF-2A994085A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325" y="4373563"/>
            <a:ext cx="4670425" cy="220345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86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rg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arge paragraph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56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B308-96C7-4268-A0E3-39C93BCE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4365625"/>
            <a:ext cx="4672013" cy="2211070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2F9D297-47E2-4360-A321-916D4A733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8">
            <a:extLst>
              <a:ext uri="{FF2B5EF4-FFF2-40B4-BE49-F238E27FC236}">
                <a16:creationId xmlns:a16="http://schemas.microsoft.com/office/drawing/2014/main" id="{58805D89-57F9-4D6D-9114-1966AA5CAFDA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  <p:sp>
        <p:nvSpPr>
          <p:cNvPr id="9" name="textruta 7">
            <a:extLst>
              <a:ext uri="{FF2B5EF4-FFF2-40B4-BE49-F238E27FC236}">
                <a16:creationId xmlns:a16="http://schemas.microsoft.com/office/drawing/2014/main" id="{9B84CA80-9053-4F93-876E-766BC86C0357}"/>
              </a:ext>
            </a:extLst>
          </p:cNvPr>
          <p:cNvSpPr txBox="1"/>
          <p:nvPr userDrawn="1"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Securitas</a:t>
            </a:r>
          </a:p>
        </p:txBody>
      </p:sp>
    </p:spTree>
    <p:extLst>
      <p:ext uri="{BB962C8B-B14F-4D97-AF65-F5344CB8AC3E}">
        <p14:creationId xmlns:p14="http://schemas.microsoft.com/office/powerpoint/2010/main" val="250569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89DB4DE8-C3DB-4965-9AE9-C0AC5D968F9B}"/>
              </a:ext>
            </a:extLst>
          </p:cNvPr>
          <p:cNvGrpSpPr/>
          <p:nvPr/>
        </p:nvGrpSpPr>
        <p:grpSpPr bwMode="black">
          <a:xfrm>
            <a:off x="4061460" y="2347359"/>
            <a:ext cx="4069080" cy="2163282"/>
            <a:chOff x="296249" y="5987985"/>
            <a:chExt cx="1037200" cy="551416"/>
          </a:xfrm>
        </p:grpSpPr>
        <p:grpSp>
          <p:nvGrpSpPr>
            <p:cNvPr id="7" name="Bild 6">
              <a:extLst>
                <a:ext uri="{FF2B5EF4-FFF2-40B4-BE49-F238E27FC236}">
                  <a16:creationId xmlns:a16="http://schemas.microsoft.com/office/drawing/2014/main" id="{2F93349A-D3AB-4223-9250-8ABC5E34B09A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81A995AE-A883-44B8-82B2-1D3D8E7A7849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FDC3879A-FFA9-4E01-BFBC-8FEA7A362007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E92E437D-7454-48DF-A5A8-90A0CDA29025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8" name="Bild 6">
              <a:extLst>
                <a:ext uri="{FF2B5EF4-FFF2-40B4-BE49-F238E27FC236}">
                  <a16:creationId xmlns:a16="http://schemas.microsoft.com/office/drawing/2014/main" id="{13742FDE-0FF3-4CC6-96B5-442B8D351CAC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22D2EE7E-37D9-44D9-9212-3899C666F884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EDB32915-C9D5-47F3-B55B-1AD63869201D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17DEF7A1-935C-49DE-9F95-38E6BBDA4262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3B21AC63-2B95-4944-ADF7-1E0E46713D31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CF096E6F-6A2A-4F87-8A33-3B4E00ABDB77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B9018C32-0801-4237-B486-5A1B141638B4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E2D08200-4BAB-4BCC-9F70-DA5361BDA163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9DAC7D63-CBE9-42A3-BE60-870AE1C63334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88C701E6-3DD8-4E46-A67D-158BD5C5A9CC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2" name="textruta 8">
            <a:extLst>
              <a:ext uri="{FF2B5EF4-FFF2-40B4-BE49-F238E27FC236}">
                <a16:creationId xmlns:a16="http://schemas.microsoft.com/office/drawing/2014/main" id="{D998383C-704E-429C-BEF3-59D8CA627F37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4" y="1066800"/>
            <a:ext cx="9590086" cy="3042850"/>
          </a:xfrm>
        </p:spPr>
        <p:txBody>
          <a:bodyPr anchor="t"/>
          <a:lstStyle>
            <a:lvl1pPr>
              <a:lnSpc>
                <a:spcPct val="83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EB8CBD4-FE57-4B45-A966-3658D493B242}"/>
              </a:ext>
            </a:extLst>
          </p:cNvPr>
          <p:cNvGrpSpPr/>
          <p:nvPr/>
        </p:nvGrpSpPr>
        <p:grpSpPr bwMode="black">
          <a:xfrm>
            <a:off x="296249" y="5987985"/>
            <a:ext cx="1037200" cy="551416"/>
            <a:chOff x="296249" y="5987985"/>
            <a:chExt cx="1037200" cy="551416"/>
          </a:xfrm>
        </p:grpSpPr>
        <p:grpSp>
          <p:nvGrpSpPr>
            <p:cNvPr id="8" name="Bild 6">
              <a:extLst>
                <a:ext uri="{FF2B5EF4-FFF2-40B4-BE49-F238E27FC236}">
                  <a16:creationId xmlns:a16="http://schemas.microsoft.com/office/drawing/2014/main" id="{1763595A-196D-4C80-8E5A-F5DCAB0EEB90}"/>
                </a:ext>
              </a:extLst>
            </p:cNvPr>
            <p:cNvGrpSpPr/>
            <p:nvPr/>
          </p:nvGrpSpPr>
          <p:grpSpPr bwMode="black">
            <a:xfrm>
              <a:off x="296249" y="5987985"/>
              <a:ext cx="1037200" cy="305231"/>
              <a:chOff x="296249" y="5987985"/>
              <a:chExt cx="1037200" cy="305231"/>
            </a:xfrm>
            <a:solidFill>
              <a:srgbClr val="FC273F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C159C530-1B1E-44D9-9183-07AC6E488EDC}"/>
                  </a:ext>
                </a:extLst>
              </p:cNvPr>
              <p:cNvSpPr/>
              <p:nvPr/>
            </p:nvSpPr>
            <p:spPr bwMode="black">
              <a:xfrm>
                <a:off x="1028324" y="5987985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0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D4B9380C-376C-49F4-A3F3-BDACF08550BA}"/>
                  </a:ext>
                </a:extLst>
              </p:cNvPr>
              <p:cNvSpPr/>
              <p:nvPr/>
            </p:nvSpPr>
            <p:spPr bwMode="black">
              <a:xfrm>
                <a:off x="662115" y="5988091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AFE57FF6-2894-4AE4-BE61-42DEE2E697F9}"/>
                  </a:ext>
                </a:extLst>
              </p:cNvPr>
              <p:cNvSpPr/>
              <p:nvPr/>
            </p:nvSpPr>
            <p:spPr bwMode="black">
              <a:xfrm>
                <a:off x="296249" y="5988000"/>
                <a:ext cx="305125" cy="305125"/>
              </a:xfrm>
              <a:custGeom>
                <a:avLst/>
                <a:gdLst>
                  <a:gd name="connsiteX0" fmla="*/ 305125 w 305125"/>
                  <a:gd name="connsiteY0" fmla="*/ 152563 h 305125"/>
                  <a:gd name="connsiteX1" fmla="*/ 152563 w 305125"/>
                  <a:gd name="connsiteY1" fmla="*/ 305125 h 305125"/>
                  <a:gd name="connsiteX2" fmla="*/ 0 w 305125"/>
                  <a:gd name="connsiteY2" fmla="*/ 152563 h 305125"/>
                  <a:gd name="connsiteX3" fmla="*/ 152563 w 305125"/>
                  <a:gd name="connsiteY3" fmla="*/ 0 h 305125"/>
                  <a:gd name="connsiteX4" fmla="*/ 305125 w 305125"/>
                  <a:gd name="connsiteY4" fmla="*/ 152563 h 30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125" h="305125">
                    <a:moveTo>
                      <a:pt x="305125" y="152563"/>
                    </a:moveTo>
                    <a:cubicBezTo>
                      <a:pt x="305125" y="236821"/>
                      <a:pt x="236821" y="305125"/>
                      <a:pt x="152563" y="305125"/>
                    </a:cubicBezTo>
                    <a:cubicBezTo>
                      <a:pt x="68305" y="305125"/>
                      <a:pt x="0" y="236821"/>
                      <a:pt x="0" y="152563"/>
                    </a:cubicBezTo>
                    <a:cubicBezTo>
                      <a:pt x="0" y="68305"/>
                      <a:pt x="68305" y="0"/>
                      <a:pt x="152563" y="0"/>
                    </a:cubicBezTo>
                    <a:cubicBezTo>
                      <a:pt x="236821" y="0"/>
                      <a:pt x="305125" y="68305"/>
                      <a:pt x="305125" y="1525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Bild 6">
              <a:extLst>
                <a:ext uri="{FF2B5EF4-FFF2-40B4-BE49-F238E27FC236}">
                  <a16:creationId xmlns:a16="http://schemas.microsoft.com/office/drawing/2014/main" id="{63CFF647-1C4A-43E4-961A-FAFAC77E26F9}"/>
                </a:ext>
              </a:extLst>
            </p:cNvPr>
            <p:cNvGrpSpPr/>
            <p:nvPr/>
          </p:nvGrpSpPr>
          <p:grpSpPr bwMode="black">
            <a:xfrm>
              <a:off x="315253" y="6367081"/>
              <a:ext cx="999166" cy="172320"/>
              <a:chOff x="315253" y="6367081"/>
              <a:chExt cx="999166" cy="172320"/>
            </a:xfrm>
            <a:solidFill>
              <a:srgbClr val="FFFFFF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3A13E1B3-CC5D-4215-AB0C-5B2192CA0C6E}"/>
                  </a:ext>
                </a:extLst>
              </p:cNvPr>
              <p:cNvSpPr/>
              <p:nvPr/>
            </p:nvSpPr>
            <p:spPr bwMode="black">
              <a:xfrm>
                <a:off x="315253" y="6369277"/>
                <a:ext cx="128051" cy="169398"/>
              </a:xfrm>
              <a:custGeom>
                <a:avLst/>
                <a:gdLst>
                  <a:gd name="connsiteX0" fmla="*/ 0 w 128051"/>
                  <a:gd name="connsiteY0" fmla="*/ 113783 h 169398"/>
                  <a:gd name="connsiteX1" fmla="*/ 28171 w 128051"/>
                  <a:gd name="connsiteY1" fmla="*/ 113783 h 169398"/>
                  <a:gd name="connsiteX2" fmla="*/ 66953 w 128051"/>
                  <a:gd name="connsiteY2" fmla="*/ 145979 h 169398"/>
                  <a:gd name="connsiteX3" fmla="*/ 99514 w 128051"/>
                  <a:gd name="connsiteY3" fmla="*/ 121832 h 169398"/>
                  <a:gd name="connsiteX4" fmla="*/ 74636 w 128051"/>
                  <a:gd name="connsiteY4" fmla="*/ 99880 h 169398"/>
                  <a:gd name="connsiteX5" fmla="*/ 51952 w 128051"/>
                  <a:gd name="connsiteY5" fmla="*/ 95124 h 169398"/>
                  <a:gd name="connsiteX6" fmla="*/ 4024 w 128051"/>
                  <a:gd name="connsiteY6" fmla="*/ 49025 h 169398"/>
                  <a:gd name="connsiteX7" fmla="*/ 63660 w 128051"/>
                  <a:gd name="connsiteY7" fmla="*/ 0 h 169398"/>
                  <a:gd name="connsiteX8" fmla="*/ 125490 w 128051"/>
                  <a:gd name="connsiteY8" fmla="*/ 51952 h 169398"/>
                  <a:gd name="connsiteX9" fmla="*/ 97319 w 128051"/>
                  <a:gd name="connsiteY9" fmla="*/ 51952 h 169398"/>
                  <a:gd name="connsiteX10" fmla="*/ 62562 w 128051"/>
                  <a:gd name="connsiteY10" fmla="*/ 23781 h 169398"/>
                  <a:gd name="connsiteX11" fmla="*/ 32562 w 128051"/>
                  <a:gd name="connsiteY11" fmla="*/ 46830 h 169398"/>
                  <a:gd name="connsiteX12" fmla="*/ 54147 w 128051"/>
                  <a:gd name="connsiteY12" fmla="*/ 66953 h 169398"/>
                  <a:gd name="connsiteX13" fmla="*/ 84880 w 128051"/>
                  <a:gd name="connsiteY13" fmla="*/ 73538 h 169398"/>
                  <a:gd name="connsiteX14" fmla="*/ 128051 w 128051"/>
                  <a:gd name="connsiteY14" fmla="*/ 118173 h 169398"/>
                  <a:gd name="connsiteX15" fmla="*/ 66587 w 128051"/>
                  <a:gd name="connsiteY15" fmla="*/ 169394 h 169398"/>
                  <a:gd name="connsiteX16" fmla="*/ 0 w 128051"/>
                  <a:gd name="connsiteY16" fmla="*/ 113783 h 16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51" h="169398">
                    <a:moveTo>
                      <a:pt x="0" y="113783"/>
                    </a:moveTo>
                    <a:lnTo>
                      <a:pt x="28171" y="113783"/>
                    </a:lnTo>
                    <a:cubicBezTo>
                      <a:pt x="30001" y="134637"/>
                      <a:pt x="46098" y="145979"/>
                      <a:pt x="66953" y="145979"/>
                    </a:cubicBezTo>
                    <a:cubicBezTo>
                      <a:pt x="84148" y="145979"/>
                      <a:pt x="99514" y="138661"/>
                      <a:pt x="99514" y="121832"/>
                    </a:cubicBezTo>
                    <a:cubicBezTo>
                      <a:pt x="99514" y="110856"/>
                      <a:pt x="92929" y="103539"/>
                      <a:pt x="74636" y="99880"/>
                    </a:cubicBezTo>
                    <a:lnTo>
                      <a:pt x="51952" y="95124"/>
                    </a:lnTo>
                    <a:cubicBezTo>
                      <a:pt x="24513" y="89636"/>
                      <a:pt x="4024" y="79758"/>
                      <a:pt x="4024" y="49025"/>
                    </a:cubicBezTo>
                    <a:cubicBezTo>
                      <a:pt x="4024" y="19756"/>
                      <a:pt x="30732" y="0"/>
                      <a:pt x="63660" y="0"/>
                    </a:cubicBezTo>
                    <a:cubicBezTo>
                      <a:pt x="98782" y="0"/>
                      <a:pt x="124393" y="20122"/>
                      <a:pt x="125490" y="51952"/>
                    </a:cubicBezTo>
                    <a:lnTo>
                      <a:pt x="97319" y="51952"/>
                    </a:lnTo>
                    <a:cubicBezTo>
                      <a:pt x="95490" y="34025"/>
                      <a:pt x="81221" y="23781"/>
                      <a:pt x="62562" y="23781"/>
                    </a:cubicBezTo>
                    <a:cubicBezTo>
                      <a:pt x="46098" y="23781"/>
                      <a:pt x="32562" y="33293"/>
                      <a:pt x="32562" y="46830"/>
                    </a:cubicBezTo>
                    <a:cubicBezTo>
                      <a:pt x="32562" y="56343"/>
                      <a:pt x="38050" y="63660"/>
                      <a:pt x="54147" y="66953"/>
                    </a:cubicBezTo>
                    <a:lnTo>
                      <a:pt x="84880" y="73538"/>
                    </a:lnTo>
                    <a:cubicBezTo>
                      <a:pt x="117441" y="80489"/>
                      <a:pt x="128051" y="96953"/>
                      <a:pt x="128051" y="118173"/>
                    </a:cubicBezTo>
                    <a:cubicBezTo>
                      <a:pt x="128051" y="150735"/>
                      <a:pt x="99880" y="169394"/>
                      <a:pt x="66587" y="169394"/>
                    </a:cubicBezTo>
                    <a:cubicBezTo>
                      <a:pt x="28903" y="169760"/>
                      <a:pt x="366" y="148174"/>
                      <a:pt x="0" y="113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026A064D-03AB-4A52-A5FF-6C07804D70D3}"/>
                  </a:ext>
                </a:extLst>
              </p:cNvPr>
              <p:cNvSpPr/>
              <p:nvPr/>
            </p:nvSpPr>
            <p:spPr bwMode="black">
              <a:xfrm>
                <a:off x="457939" y="6412814"/>
                <a:ext cx="120002" cy="125856"/>
              </a:xfrm>
              <a:custGeom>
                <a:avLst/>
                <a:gdLst>
                  <a:gd name="connsiteX0" fmla="*/ 119271 w 120002"/>
                  <a:gd name="connsiteY0" fmla="*/ 70245 h 125856"/>
                  <a:gd name="connsiteX1" fmla="*/ 27805 w 120002"/>
                  <a:gd name="connsiteY1" fmla="*/ 70245 h 125856"/>
                  <a:gd name="connsiteX2" fmla="*/ 61830 w 120002"/>
                  <a:gd name="connsiteY2" fmla="*/ 102807 h 125856"/>
                  <a:gd name="connsiteX3" fmla="*/ 89636 w 120002"/>
                  <a:gd name="connsiteY3" fmla="*/ 84514 h 125856"/>
                  <a:gd name="connsiteX4" fmla="*/ 118173 w 120002"/>
                  <a:gd name="connsiteY4" fmla="*/ 84514 h 125856"/>
                  <a:gd name="connsiteX5" fmla="*/ 61465 w 120002"/>
                  <a:gd name="connsiteY5" fmla="*/ 125856 h 125856"/>
                  <a:gd name="connsiteX6" fmla="*/ 0 w 120002"/>
                  <a:gd name="connsiteY6" fmla="*/ 62562 h 125856"/>
                  <a:gd name="connsiteX7" fmla="*/ 61830 w 120002"/>
                  <a:gd name="connsiteY7" fmla="*/ 0 h 125856"/>
                  <a:gd name="connsiteX8" fmla="*/ 120002 w 120002"/>
                  <a:gd name="connsiteY8" fmla="*/ 58538 h 125856"/>
                  <a:gd name="connsiteX9" fmla="*/ 119271 w 120002"/>
                  <a:gd name="connsiteY9" fmla="*/ 70245 h 125856"/>
                  <a:gd name="connsiteX10" fmla="*/ 28903 w 120002"/>
                  <a:gd name="connsiteY10" fmla="*/ 49757 h 125856"/>
                  <a:gd name="connsiteX11" fmla="*/ 91465 w 120002"/>
                  <a:gd name="connsiteY11" fmla="*/ 49757 h 125856"/>
                  <a:gd name="connsiteX12" fmla="*/ 61099 w 120002"/>
                  <a:gd name="connsiteY12" fmla="*/ 23781 h 125856"/>
                  <a:gd name="connsiteX13" fmla="*/ 28903 w 120002"/>
                  <a:gd name="connsiteY13" fmla="*/ 49757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" h="125856">
                    <a:moveTo>
                      <a:pt x="119271" y="70245"/>
                    </a:moveTo>
                    <a:lnTo>
                      <a:pt x="27805" y="70245"/>
                    </a:lnTo>
                    <a:cubicBezTo>
                      <a:pt x="30001" y="89270"/>
                      <a:pt x="41342" y="102807"/>
                      <a:pt x="61830" y="102807"/>
                    </a:cubicBezTo>
                    <a:cubicBezTo>
                      <a:pt x="77563" y="102807"/>
                      <a:pt x="86709" y="95124"/>
                      <a:pt x="89636" y="84514"/>
                    </a:cubicBezTo>
                    <a:lnTo>
                      <a:pt x="118173" y="84514"/>
                    </a:lnTo>
                    <a:cubicBezTo>
                      <a:pt x="114880" y="107929"/>
                      <a:pt x="92929" y="125856"/>
                      <a:pt x="61465" y="125856"/>
                    </a:cubicBezTo>
                    <a:cubicBezTo>
                      <a:pt x="23781" y="125856"/>
                      <a:pt x="0" y="98417"/>
                      <a:pt x="0" y="62562"/>
                    </a:cubicBezTo>
                    <a:cubicBezTo>
                      <a:pt x="0" y="26342"/>
                      <a:pt x="24147" y="0"/>
                      <a:pt x="61830" y="0"/>
                    </a:cubicBezTo>
                    <a:cubicBezTo>
                      <a:pt x="96953" y="0"/>
                      <a:pt x="120002" y="25244"/>
                      <a:pt x="120002" y="58538"/>
                    </a:cubicBezTo>
                    <a:cubicBezTo>
                      <a:pt x="119637" y="63294"/>
                      <a:pt x="119637" y="67684"/>
                      <a:pt x="119271" y="70245"/>
                    </a:cubicBezTo>
                    <a:close/>
                    <a:moveTo>
                      <a:pt x="28903" y="49757"/>
                    </a:moveTo>
                    <a:lnTo>
                      <a:pt x="91465" y="49757"/>
                    </a:lnTo>
                    <a:cubicBezTo>
                      <a:pt x="87075" y="31464"/>
                      <a:pt x="76465" y="23781"/>
                      <a:pt x="61099" y="23781"/>
                    </a:cubicBezTo>
                    <a:cubicBezTo>
                      <a:pt x="43903" y="23781"/>
                      <a:pt x="32927" y="34391"/>
                      <a:pt x="28903" y="497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12DD6279-E5B7-47B0-88BD-E227ADF9F28B}"/>
                  </a:ext>
                </a:extLst>
              </p:cNvPr>
              <p:cNvSpPr/>
              <p:nvPr/>
            </p:nvSpPr>
            <p:spPr bwMode="black">
              <a:xfrm>
                <a:off x="592576" y="6413180"/>
                <a:ext cx="120368" cy="125856"/>
              </a:xfrm>
              <a:custGeom>
                <a:avLst/>
                <a:gdLst>
                  <a:gd name="connsiteX0" fmla="*/ 0 w 120368"/>
                  <a:gd name="connsiteY0" fmla="*/ 62562 h 125856"/>
                  <a:gd name="connsiteX1" fmla="*/ 62562 w 120368"/>
                  <a:gd name="connsiteY1" fmla="*/ 0 h 125856"/>
                  <a:gd name="connsiteX2" fmla="*/ 120368 w 120368"/>
                  <a:gd name="connsiteY2" fmla="*/ 46464 h 125856"/>
                  <a:gd name="connsiteX3" fmla="*/ 91465 w 120368"/>
                  <a:gd name="connsiteY3" fmla="*/ 46464 h 125856"/>
                  <a:gd name="connsiteX4" fmla="*/ 62196 w 120368"/>
                  <a:gd name="connsiteY4" fmla="*/ 23781 h 125856"/>
                  <a:gd name="connsiteX5" fmla="*/ 27440 w 120368"/>
                  <a:gd name="connsiteY5" fmla="*/ 62562 h 125856"/>
                  <a:gd name="connsiteX6" fmla="*/ 62196 w 120368"/>
                  <a:gd name="connsiteY6" fmla="*/ 102075 h 125856"/>
                  <a:gd name="connsiteX7" fmla="*/ 91465 w 120368"/>
                  <a:gd name="connsiteY7" fmla="*/ 79026 h 125856"/>
                  <a:gd name="connsiteX8" fmla="*/ 120002 w 120368"/>
                  <a:gd name="connsiteY8" fmla="*/ 79026 h 125856"/>
                  <a:gd name="connsiteX9" fmla="*/ 62196 w 120368"/>
                  <a:gd name="connsiteY9" fmla="*/ 125856 h 125856"/>
                  <a:gd name="connsiteX10" fmla="*/ 0 w 120368"/>
                  <a:gd name="connsiteY10" fmla="*/ 62562 h 12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68" h="125856">
                    <a:moveTo>
                      <a:pt x="0" y="62562"/>
                    </a:moveTo>
                    <a:cubicBezTo>
                      <a:pt x="0" y="27074"/>
                      <a:pt x="24147" y="0"/>
                      <a:pt x="62562" y="0"/>
                    </a:cubicBezTo>
                    <a:cubicBezTo>
                      <a:pt x="94026" y="0"/>
                      <a:pt x="117807" y="19025"/>
                      <a:pt x="120368" y="46464"/>
                    </a:cubicBezTo>
                    <a:lnTo>
                      <a:pt x="91465" y="46464"/>
                    </a:lnTo>
                    <a:cubicBezTo>
                      <a:pt x="88904" y="33293"/>
                      <a:pt x="78294" y="23781"/>
                      <a:pt x="62196" y="23781"/>
                    </a:cubicBezTo>
                    <a:cubicBezTo>
                      <a:pt x="40245" y="23781"/>
                      <a:pt x="27440" y="40976"/>
                      <a:pt x="27440" y="62562"/>
                    </a:cubicBezTo>
                    <a:cubicBezTo>
                      <a:pt x="27440" y="84148"/>
                      <a:pt x="40245" y="102075"/>
                      <a:pt x="62196" y="102075"/>
                    </a:cubicBezTo>
                    <a:cubicBezTo>
                      <a:pt x="78294" y="102075"/>
                      <a:pt x="89270" y="92563"/>
                      <a:pt x="91465" y="79026"/>
                    </a:cubicBezTo>
                    <a:lnTo>
                      <a:pt x="120002" y="79026"/>
                    </a:lnTo>
                    <a:cubicBezTo>
                      <a:pt x="115612" y="106466"/>
                      <a:pt x="93660" y="125856"/>
                      <a:pt x="62196" y="125856"/>
                    </a:cubicBezTo>
                    <a:cubicBezTo>
                      <a:pt x="24147" y="125856"/>
                      <a:pt x="0" y="98051"/>
                      <a:pt x="0" y="62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FA4C9393-A595-4720-B329-D8E6883A22E2}"/>
                  </a:ext>
                </a:extLst>
              </p:cNvPr>
              <p:cNvSpPr/>
              <p:nvPr/>
            </p:nvSpPr>
            <p:spPr bwMode="black">
              <a:xfrm>
                <a:off x="727579" y="6415375"/>
                <a:ext cx="110490" cy="124026"/>
              </a:xfrm>
              <a:custGeom>
                <a:avLst/>
                <a:gdLst>
                  <a:gd name="connsiteX0" fmla="*/ 0 w 110490"/>
                  <a:gd name="connsiteY0" fmla="*/ 67684 h 124026"/>
                  <a:gd name="connsiteX1" fmla="*/ 0 w 110490"/>
                  <a:gd name="connsiteY1" fmla="*/ 0 h 124026"/>
                  <a:gd name="connsiteX2" fmla="*/ 26708 w 110490"/>
                  <a:gd name="connsiteY2" fmla="*/ 0 h 124026"/>
                  <a:gd name="connsiteX3" fmla="*/ 26708 w 110490"/>
                  <a:gd name="connsiteY3" fmla="*/ 64757 h 124026"/>
                  <a:gd name="connsiteX4" fmla="*/ 53782 w 110490"/>
                  <a:gd name="connsiteY4" fmla="*/ 100246 h 124026"/>
                  <a:gd name="connsiteX5" fmla="*/ 83782 w 110490"/>
                  <a:gd name="connsiteY5" fmla="*/ 61465 h 124026"/>
                  <a:gd name="connsiteX6" fmla="*/ 83782 w 110490"/>
                  <a:gd name="connsiteY6" fmla="*/ 366 h 124026"/>
                  <a:gd name="connsiteX7" fmla="*/ 110490 w 110490"/>
                  <a:gd name="connsiteY7" fmla="*/ 366 h 124026"/>
                  <a:gd name="connsiteX8" fmla="*/ 110490 w 110490"/>
                  <a:gd name="connsiteY8" fmla="*/ 121466 h 124026"/>
                  <a:gd name="connsiteX9" fmla="*/ 84514 w 110490"/>
                  <a:gd name="connsiteY9" fmla="*/ 121466 h 124026"/>
                  <a:gd name="connsiteX10" fmla="*/ 84514 w 110490"/>
                  <a:gd name="connsiteY10" fmla="*/ 107929 h 124026"/>
                  <a:gd name="connsiteX11" fmla="*/ 47928 w 110490"/>
                  <a:gd name="connsiteY11" fmla="*/ 124027 h 124026"/>
                  <a:gd name="connsiteX12" fmla="*/ 0 w 110490"/>
                  <a:gd name="connsiteY12" fmla="*/ 67684 h 12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490" h="124026">
                    <a:moveTo>
                      <a:pt x="0" y="67684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64757"/>
                    </a:lnTo>
                    <a:cubicBezTo>
                      <a:pt x="26708" y="86709"/>
                      <a:pt x="35123" y="100246"/>
                      <a:pt x="53782" y="100246"/>
                    </a:cubicBezTo>
                    <a:cubicBezTo>
                      <a:pt x="74270" y="100246"/>
                      <a:pt x="83782" y="83416"/>
                      <a:pt x="83782" y="61465"/>
                    </a:cubicBezTo>
                    <a:lnTo>
                      <a:pt x="83782" y="366"/>
                    </a:lnTo>
                    <a:lnTo>
                      <a:pt x="110490" y="366"/>
                    </a:lnTo>
                    <a:lnTo>
                      <a:pt x="110490" y="121466"/>
                    </a:lnTo>
                    <a:lnTo>
                      <a:pt x="84514" y="121466"/>
                    </a:lnTo>
                    <a:lnTo>
                      <a:pt x="84514" y="107929"/>
                    </a:lnTo>
                    <a:cubicBezTo>
                      <a:pt x="75001" y="118905"/>
                      <a:pt x="62928" y="124027"/>
                      <a:pt x="47928" y="124027"/>
                    </a:cubicBezTo>
                    <a:cubicBezTo>
                      <a:pt x="15000" y="123661"/>
                      <a:pt x="0" y="102441"/>
                      <a:pt x="0" y="67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01D734D0-E5CF-45CA-AABE-9FF716E06A54}"/>
                  </a:ext>
                </a:extLst>
              </p:cNvPr>
              <p:cNvSpPr/>
              <p:nvPr/>
            </p:nvSpPr>
            <p:spPr bwMode="black">
              <a:xfrm>
                <a:off x="860752" y="6415375"/>
                <a:ext cx="68050" cy="121465"/>
              </a:xfrm>
              <a:custGeom>
                <a:avLst/>
                <a:gdLst>
                  <a:gd name="connsiteX0" fmla="*/ 0 w 68050"/>
                  <a:gd name="connsiteY0" fmla="*/ 121100 h 121465"/>
                  <a:gd name="connsiteX1" fmla="*/ 0 w 68050"/>
                  <a:gd name="connsiteY1" fmla="*/ 0 h 121465"/>
                  <a:gd name="connsiteX2" fmla="*/ 26708 w 68050"/>
                  <a:gd name="connsiteY2" fmla="*/ 0 h 121465"/>
                  <a:gd name="connsiteX3" fmla="*/ 26708 w 68050"/>
                  <a:gd name="connsiteY3" fmla="*/ 17561 h 121465"/>
                  <a:gd name="connsiteX4" fmla="*/ 64391 w 68050"/>
                  <a:gd name="connsiteY4" fmla="*/ 0 h 121465"/>
                  <a:gd name="connsiteX5" fmla="*/ 68050 w 68050"/>
                  <a:gd name="connsiteY5" fmla="*/ 0 h 121465"/>
                  <a:gd name="connsiteX6" fmla="*/ 68050 w 68050"/>
                  <a:gd name="connsiteY6" fmla="*/ 25610 h 121465"/>
                  <a:gd name="connsiteX7" fmla="*/ 65489 w 68050"/>
                  <a:gd name="connsiteY7" fmla="*/ 25610 h 121465"/>
                  <a:gd name="connsiteX8" fmla="*/ 26708 w 68050"/>
                  <a:gd name="connsiteY8" fmla="*/ 61830 h 121465"/>
                  <a:gd name="connsiteX9" fmla="*/ 26708 w 68050"/>
                  <a:gd name="connsiteY9" fmla="*/ 121466 h 121465"/>
                  <a:gd name="connsiteX10" fmla="*/ 0 w 68050"/>
                  <a:gd name="connsiteY10" fmla="*/ 121466 h 12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050" h="121465">
                    <a:moveTo>
                      <a:pt x="0" y="121100"/>
                    </a:moveTo>
                    <a:lnTo>
                      <a:pt x="0" y="0"/>
                    </a:lnTo>
                    <a:lnTo>
                      <a:pt x="26708" y="0"/>
                    </a:lnTo>
                    <a:lnTo>
                      <a:pt x="26708" y="17561"/>
                    </a:lnTo>
                    <a:cubicBezTo>
                      <a:pt x="35488" y="2561"/>
                      <a:pt x="49391" y="0"/>
                      <a:pt x="64391" y="0"/>
                    </a:cubicBezTo>
                    <a:lnTo>
                      <a:pt x="68050" y="0"/>
                    </a:lnTo>
                    <a:lnTo>
                      <a:pt x="68050" y="25610"/>
                    </a:lnTo>
                    <a:lnTo>
                      <a:pt x="65489" y="25610"/>
                    </a:lnTo>
                    <a:cubicBezTo>
                      <a:pt x="42074" y="25610"/>
                      <a:pt x="26708" y="32927"/>
                      <a:pt x="26708" y="61830"/>
                    </a:cubicBezTo>
                    <a:lnTo>
                      <a:pt x="26708" y="121466"/>
                    </a:lnTo>
                    <a:lnTo>
                      <a:pt x="0" y="121466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5C094831-FA84-44D7-86AD-C14F9A9E191F}"/>
                  </a:ext>
                </a:extLst>
              </p:cNvPr>
              <p:cNvSpPr/>
              <p:nvPr/>
            </p:nvSpPr>
            <p:spPr bwMode="black">
              <a:xfrm>
                <a:off x="942705" y="6367081"/>
                <a:ext cx="33659" cy="169393"/>
              </a:xfrm>
              <a:custGeom>
                <a:avLst/>
                <a:gdLst>
                  <a:gd name="connsiteX0" fmla="*/ 0 w 33659"/>
                  <a:gd name="connsiteY0" fmla="*/ 16830 h 169393"/>
                  <a:gd name="connsiteX1" fmla="*/ 16830 w 33659"/>
                  <a:gd name="connsiteY1" fmla="*/ 0 h 169393"/>
                  <a:gd name="connsiteX2" fmla="*/ 33659 w 33659"/>
                  <a:gd name="connsiteY2" fmla="*/ 16830 h 169393"/>
                  <a:gd name="connsiteX3" fmla="*/ 16830 w 33659"/>
                  <a:gd name="connsiteY3" fmla="*/ 33659 h 169393"/>
                  <a:gd name="connsiteX4" fmla="*/ 0 w 33659"/>
                  <a:gd name="connsiteY4" fmla="*/ 16830 h 169393"/>
                  <a:gd name="connsiteX5" fmla="*/ 3293 w 33659"/>
                  <a:gd name="connsiteY5" fmla="*/ 169394 h 169393"/>
                  <a:gd name="connsiteX6" fmla="*/ 3293 w 33659"/>
                  <a:gd name="connsiteY6" fmla="*/ 48294 h 169393"/>
                  <a:gd name="connsiteX7" fmla="*/ 30001 w 33659"/>
                  <a:gd name="connsiteY7" fmla="*/ 48294 h 169393"/>
                  <a:gd name="connsiteX8" fmla="*/ 30001 w 33659"/>
                  <a:gd name="connsiteY8" fmla="*/ 169394 h 169393"/>
                  <a:gd name="connsiteX9" fmla="*/ 3293 w 33659"/>
                  <a:gd name="connsiteY9" fmla="*/ 169394 h 1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59" h="169393">
                    <a:moveTo>
                      <a:pt x="0" y="16830"/>
                    </a:moveTo>
                    <a:cubicBezTo>
                      <a:pt x="0" y="7317"/>
                      <a:pt x="6951" y="0"/>
                      <a:pt x="16830" y="0"/>
                    </a:cubicBezTo>
                    <a:cubicBezTo>
                      <a:pt x="26342" y="0"/>
                      <a:pt x="33659" y="6951"/>
                      <a:pt x="33659" y="16830"/>
                    </a:cubicBezTo>
                    <a:cubicBezTo>
                      <a:pt x="33659" y="26708"/>
                      <a:pt x="26342" y="33659"/>
                      <a:pt x="16830" y="33659"/>
                    </a:cubicBezTo>
                    <a:cubicBezTo>
                      <a:pt x="7317" y="33659"/>
                      <a:pt x="0" y="26708"/>
                      <a:pt x="0" y="16830"/>
                    </a:cubicBezTo>
                    <a:close/>
                    <a:moveTo>
                      <a:pt x="3293" y="169394"/>
                    </a:moveTo>
                    <a:lnTo>
                      <a:pt x="3293" y="48294"/>
                    </a:lnTo>
                    <a:lnTo>
                      <a:pt x="30001" y="48294"/>
                    </a:lnTo>
                    <a:lnTo>
                      <a:pt x="30001" y="169394"/>
                    </a:lnTo>
                    <a:lnTo>
                      <a:pt x="3293" y="169394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51D944B2-618E-4555-9ACC-45673CD78784}"/>
                  </a:ext>
                </a:extLst>
              </p:cNvPr>
              <p:cNvSpPr/>
              <p:nvPr/>
            </p:nvSpPr>
            <p:spPr bwMode="black">
              <a:xfrm>
                <a:off x="989169" y="6382082"/>
                <a:ext cx="79757" cy="154393"/>
              </a:xfrm>
              <a:custGeom>
                <a:avLst/>
                <a:gdLst>
                  <a:gd name="connsiteX0" fmla="*/ 62562 w 79757"/>
                  <a:gd name="connsiteY0" fmla="*/ 154393 h 154393"/>
                  <a:gd name="connsiteX1" fmla="*/ 20854 w 79757"/>
                  <a:gd name="connsiteY1" fmla="*/ 113783 h 154393"/>
                  <a:gd name="connsiteX2" fmla="*/ 20854 w 79757"/>
                  <a:gd name="connsiteY2" fmla="*/ 56343 h 154393"/>
                  <a:gd name="connsiteX3" fmla="*/ 0 w 79757"/>
                  <a:gd name="connsiteY3" fmla="*/ 56343 h 154393"/>
                  <a:gd name="connsiteX4" fmla="*/ 0 w 79757"/>
                  <a:gd name="connsiteY4" fmla="*/ 33293 h 154393"/>
                  <a:gd name="connsiteX5" fmla="*/ 20854 w 79757"/>
                  <a:gd name="connsiteY5" fmla="*/ 33293 h 154393"/>
                  <a:gd name="connsiteX6" fmla="*/ 20854 w 79757"/>
                  <a:gd name="connsiteY6" fmla="*/ 0 h 154393"/>
                  <a:gd name="connsiteX7" fmla="*/ 47562 w 79757"/>
                  <a:gd name="connsiteY7" fmla="*/ 0 h 154393"/>
                  <a:gd name="connsiteX8" fmla="*/ 47562 w 79757"/>
                  <a:gd name="connsiteY8" fmla="*/ 33293 h 154393"/>
                  <a:gd name="connsiteX9" fmla="*/ 77563 w 79757"/>
                  <a:gd name="connsiteY9" fmla="*/ 33293 h 154393"/>
                  <a:gd name="connsiteX10" fmla="*/ 77563 w 79757"/>
                  <a:gd name="connsiteY10" fmla="*/ 56343 h 154393"/>
                  <a:gd name="connsiteX11" fmla="*/ 47562 w 79757"/>
                  <a:gd name="connsiteY11" fmla="*/ 56343 h 154393"/>
                  <a:gd name="connsiteX12" fmla="*/ 47562 w 79757"/>
                  <a:gd name="connsiteY12" fmla="*/ 111953 h 154393"/>
                  <a:gd name="connsiteX13" fmla="*/ 64392 w 79757"/>
                  <a:gd name="connsiteY13" fmla="*/ 130978 h 154393"/>
                  <a:gd name="connsiteX14" fmla="*/ 79758 w 79757"/>
                  <a:gd name="connsiteY14" fmla="*/ 130978 h 154393"/>
                  <a:gd name="connsiteX15" fmla="*/ 79758 w 79757"/>
                  <a:gd name="connsiteY15" fmla="*/ 154393 h 154393"/>
                  <a:gd name="connsiteX16" fmla="*/ 62562 w 79757"/>
                  <a:gd name="connsiteY16" fmla="*/ 154393 h 15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757" h="154393">
                    <a:moveTo>
                      <a:pt x="62562" y="154393"/>
                    </a:moveTo>
                    <a:cubicBezTo>
                      <a:pt x="38050" y="154393"/>
                      <a:pt x="20854" y="141954"/>
                      <a:pt x="20854" y="113783"/>
                    </a:cubicBezTo>
                    <a:lnTo>
                      <a:pt x="20854" y="56343"/>
                    </a:lnTo>
                    <a:lnTo>
                      <a:pt x="0" y="56343"/>
                    </a:lnTo>
                    <a:lnTo>
                      <a:pt x="0" y="33293"/>
                    </a:lnTo>
                    <a:lnTo>
                      <a:pt x="20854" y="33293"/>
                    </a:lnTo>
                    <a:lnTo>
                      <a:pt x="20854" y="0"/>
                    </a:lnTo>
                    <a:lnTo>
                      <a:pt x="47562" y="0"/>
                    </a:lnTo>
                    <a:lnTo>
                      <a:pt x="47562" y="33293"/>
                    </a:lnTo>
                    <a:lnTo>
                      <a:pt x="77563" y="33293"/>
                    </a:lnTo>
                    <a:lnTo>
                      <a:pt x="77563" y="56343"/>
                    </a:lnTo>
                    <a:lnTo>
                      <a:pt x="47562" y="56343"/>
                    </a:lnTo>
                    <a:lnTo>
                      <a:pt x="47562" y="111953"/>
                    </a:lnTo>
                    <a:cubicBezTo>
                      <a:pt x="47562" y="120002"/>
                      <a:pt x="51221" y="130978"/>
                      <a:pt x="64392" y="130978"/>
                    </a:cubicBezTo>
                    <a:lnTo>
                      <a:pt x="79758" y="130978"/>
                    </a:lnTo>
                    <a:lnTo>
                      <a:pt x="79758" y="154393"/>
                    </a:lnTo>
                    <a:lnTo>
                      <a:pt x="62562" y="154393"/>
                    </a:ln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22B93786-F7F9-42E5-A296-8C9994887397}"/>
                  </a:ext>
                </a:extLst>
              </p:cNvPr>
              <p:cNvSpPr/>
              <p:nvPr/>
            </p:nvSpPr>
            <p:spPr bwMode="black">
              <a:xfrm>
                <a:off x="1080634" y="6413180"/>
                <a:ext cx="119636" cy="125498"/>
              </a:xfrm>
              <a:custGeom>
                <a:avLst/>
                <a:gdLst>
                  <a:gd name="connsiteX0" fmla="*/ 0 w 119636"/>
                  <a:gd name="connsiteY0" fmla="*/ 89636 h 125498"/>
                  <a:gd name="connsiteX1" fmla="*/ 51586 w 119636"/>
                  <a:gd name="connsiteY1" fmla="*/ 51221 h 125498"/>
                  <a:gd name="connsiteX2" fmla="*/ 81221 w 119636"/>
                  <a:gd name="connsiteY2" fmla="*/ 51221 h 125498"/>
                  <a:gd name="connsiteX3" fmla="*/ 81221 w 119636"/>
                  <a:gd name="connsiteY3" fmla="*/ 45001 h 125498"/>
                  <a:gd name="connsiteX4" fmla="*/ 55611 w 119636"/>
                  <a:gd name="connsiteY4" fmla="*/ 21586 h 125498"/>
                  <a:gd name="connsiteX5" fmla="*/ 30001 w 119636"/>
                  <a:gd name="connsiteY5" fmla="*/ 38781 h 125498"/>
                  <a:gd name="connsiteX6" fmla="*/ 2561 w 119636"/>
                  <a:gd name="connsiteY6" fmla="*/ 38781 h 125498"/>
                  <a:gd name="connsiteX7" fmla="*/ 56708 w 119636"/>
                  <a:gd name="connsiteY7" fmla="*/ 0 h 125498"/>
                  <a:gd name="connsiteX8" fmla="*/ 107197 w 119636"/>
                  <a:gd name="connsiteY8" fmla="*/ 47928 h 125498"/>
                  <a:gd name="connsiteX9" fmla="*/ 107197 w 119636"/>
                  <a:gd name="connsiteY9" fmla="*/ 90002 h 125498"/>
                  <a:gd name="connsiteX10" fmla="*/ 116710 w 119636"/>
                  <a:gd name="connsiteY10" fmla="*/ 100246 h 125498"/>
                  <a:gd name="connsiteX11" fmla="*/ 119637 w 119636"/>
                  <a:gd name="connsiteY11" fmla="*/ 100246 h 125498"/>
                  <a:gd name="connsiteX12" fmla="*/ 119637 w 119636"/>
                  <a:gd name="connsiteY12" fmla="*/ 122929 h 125498"/>
                  <a:gd name="connsiteX13" fmla="*/ 108661 w 119636"/>
                  <a:gd name="connsiteY13" fmla="*/ 122929 h 125498"/>
                  <a:gd name="connsiteX14" fmla="*/ 84514 w 119636"/>
                  <a:gd name="connsiteY14" fmla="*/ 106831 h 125498"/>
                  <a:gd name="connsiteX15" fmla="*/ 43903 w 119636"/>
                  <a:gd name="connsiteY15" fmla="*/ 125490 h 125498"/>
                  <a:gd name="connsiteX16" fmla="*/ 0 w 119636"/>
                  <a:gd name="connsiteY16" fmla="*/ 89636 h 125498"/>
                  <a:gd name="connsiteX17" fmla="*/ 81587 w 119636"/>
                  <a:gd name="connsiteY17" fmla="*/ 75367 h 125498"/>
                  <a:gd name="connsiteX18" fmla="*/ 81587 w 119636"/>
                  <a:gd name="connsiteY18" fmla="*/ 70611 h 125498"/>
                  <a:gd name="connsiteX19" fmla="*/ 49025 w 119636"/>
                  <a:gd name="connsiteY19" fmla="*/ 70611 h 125498"/>
                  <a:gd name="connsiteX20" fmla="*/ 27440 w 119636"/>
                  <a:gd name="connsiteY20" fmla="*/ 88173 h 125498"/>
                  <a:gd name="connsiteX21" fmla="*/ 49025 w 119636"/>
                  <a:gd name="connsiteY21" fmla="*/ 105368 h 125498"/>
                  <a:gd name="connsiteX22" fmla="*/ 81587 w 119636"/>
                  <a:gd name="connsiteY22" fmla="*/ 75367 h 12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636" h="125498">
                    <a:moveTo>
                      <a:pt x="0" y="89636"/>
                    </a:moveTo>
                    <a:cubicBezTo>
                      <a:pt x="0" y="62196"/>
                      <a:pt x="21952" y="51221"/>
                      <a:pt x="51586" y="51221"/>
                    </a:cubicBezTo>
                    <a:lnTo>
                      <a:pt x="81221" y="51221"/>
                    </a:lnTo>
                    <a:lnTo>
                      <a:pt x="81221" y="45001"/>
                    </a:lnTo>
                    <a:cubicBezTo>
                      <a:pt x="81221" y="31098"/>
                      <a:pt x="70977" y="21586"/>
                      <a:pt x="55611" y="21586"/>
                    </a:cubicBezTo>
                    <a:cubicBezTo>
                      <a:pt x="42440" y="21586"/>
                      <a:pt x="32196" y="28537"/>
                      <a:pt x="30001" y="38781"/>
                    </a:cubicBezTo>
                    <a:lnTo>
                      <a:pt x="2561" y="38781"/>
                    </a:lnTo>
                    <a:cubicBezTo>
                      <a:pt x="5488" y="13171"/>
                      <a:pt x="28171" y="0"/>
                      <a:pt x="56708" y="0"/>
                    </a:cubicBezTo>
                    <a:cubicBezTo>
                      <a:pt x="87441" y="0"/>
                      <a:pt x="107197" y="17927"/>
                      <a:pt x="107197" y="47928"/>
                    </a:cubicBezTo>
                    <a:lnTo>
                      <a:pt x="107197" y="90002"/>
                    </a:lnTo>
                    <a:cubicBezTo>
                      <a:pt x="107197" y="96587"/>
                      <a:pt x="110490" y="100246"/>
                      <a:pt x="116710" y="100246"/>
                    </a:cubicBezTo>
                    <a:lnTo>
                      <a:pt x="119637" y="100246"/>
                    </a:lnTo>
                    <a:lnTo>
                      <a:pt x="119637" y="122929"/>
                    </a:lnTo>
                    <a:lnTo>
                      <a:pt x="108661" y="122929"/>
                    </a:lnTo>
                    <a:cubicBezTo>
                      <a:pt x="97319" y="122929"/>
                      <a:pt x="86709" y="120002"/>
                      <a:pt x="84514" y="106831"/>
                    </a:cubicBezTo>
                    <a:cubicBezTo>
                      <a:pt x="74270" y="120368"/>
                      <a:pt x="59635" y="125490"/>
                      <a:pt x="43903" y="125490"/>
                    </a:cubicBezTo>
                    <a:cubicBezTo>
                      <a:pt x="19391" y="125856"/>
                      <a:pt x="0" y="114149"/>
                      <a:pt x="0" y="89636"/>
                    </a:cubicBezTo>
                    <a:close/>
                    <a:moveTo>
                      <a:pt x="81587" y="75367"/>
                    </a:moveTo>
                    <a:lnTo>
                      <a:pt x="81587" y="70611"/>
                    </a:lnTo>
                    <a:lnTo>
                      <a:pt x="49025" y="70611"/>
                    </a:lnTo>
                    <a:cubicBezTo>
                      <a:pt x="38415" y="70611"/>
                      <a:pt x="27440" y="75733"/>
                      <a:pt x="27440" y="88173"/>
                    </a:cubicBezTo>
                    <a:cubicBezTo>
                      <a:pt x="27440" y="100246"/>
                      <a:pt x="37318" y="105368"/>
                      <a:pt x="49025" y="105368"/>
                    </a:cubicBezTo>
                    <a:cubicBezTo>
                      <a:pt x="69514" y="105368"/>
                      <a:pt x="81587" y="93660"/>
                      <a:pt x="81587" y="753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96C1688C-0004-451A-9D78-6BD7A49045F1}"/>
                  </a:ext>
                </a:extLst>
              </p:cNvPr>
              <p:cNvSpPr/>
              <p:nvPr/>
            </p:nvSpPr>
            <p:spPr bwMode="black">
              <a:xfrm>
                <a:off x="1210515" y="6412814"/>
                <a:ext cx="103904" cy="125519"/>
              </a:xfrm>
              <a:custGeom>
                <a:avLst/>
                <a:gdLst>
                  <a:gd name="connsiteX0" fmla="*/ 0 w 103904"/>
                  <a:gd name="connsiteY0" fmla="*/ 84148 h 125519"/>
                  <a:gd name="connsiteX1" fmla="*/ 25976 w 103904"/>
                  <a:gd name="connsiteY1" fmla="*/ 83782 h 125519"/>
                  <a:gd name="connsiteX2" fmla="*/ 54147 w 103904"/>
                  <a:gd name="connsiteY2" fmla="*/ 104636 h 125519"/>
                  <a:gd name="connsiteX3" fmla="*/ 76831 w 103904"/>
                  <a:gd name="connsiteY3" fmla="*/ 88904 h 125519"/>
                  <a:gd name="connsiteX4" fmla="*/ 57806 w 103904"/>
                  <a:gd name="connsiteY4" fmla="*/ 74636 h 125519"/>
                  <a:gd name="connsiteX5" fmla="*/ 36586 w 103904"/>
                  <a:gd name="connsiteY5" fmla="*/ 70977 h 125519"/>
                  <a:gd name="connsiteX6" fmla="*/ 2195 w 103904"/>
                  <a:gd name="connsiteY6" fmla="*/ 38781 h 125519"/>
                  <a:gd name="connsiteX7" fmla="*/ 51586 w 103904"/>
                  <a:gd name="connsiteY7" fmla="*/ 0 h 125519"/>
                  <a:gd name="connsiteX8" fmla="*/ 101709 w 103904"/>
                  <a:gd name="connsiteY8" fmla="*/ 39513 h 125519"/>
                  <a:gd name="connsiteX9" fmla="*/ 75733 w 103904"/>
                  <a:gd name="connsiteY9" fmla="*/ 39513 h 125519"/>
                  <a:gd name="connsiteX10" fmla="*/ 50489 w 103904"/>
                  <a:gd name="connsiteY10" fmla="*/ 21220 h 125519"/>
                  <a:gd name="connsiteX11" fmla="*/ 28537 w 103904"/>
                  <a:gd name="connsiteY11" fmla="*/ 36220 h 125519"/>
                  <a:gd name="connsiteX12" fmla="*/ 42074 w 103904"/>
                  <a:gd name="connsiteY12" fmla="*/ 47196 h 125519"/>
                  <a:gd name="connsiteX13" fmla="*/ 68782 w 103904"/>
                  <a:gd name="connsiteY13" fmla="*/ 52318 h 125519"/>
                  <a:gd name="connsiteX14" fmla="*/ 103904 w 103904"/>
                  <a:gd name="connsiteY14" fmla="*/ 85977 h 125519"/>
                  <a:gd name="connsiteX15" fmla="*/ 53416 w 103904"/>
                  <a:gd name="connsiteY15" fmla="*/ 125490 h 125519"/>
                  <a:gd name="connsiteX16" fmla="*/ 0 w 103904"/>
                  <a:gd name="connsiteY16" fmla="*/ 84148 h 12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904" h="125519">
                    <a:moveTo>
                      <a:pt x="0" y="84148"/>
                    </a:moveTo>
                    <a:lnTo>
                      <a:pt x="25976" y="83782"/>
                    </a:lnTo>
                    <a:cubicBezTo>
                      <a:pt x="28171" y="96587"/>
                      <a:pt x="38781" y="104636"/>
                      <a:pt x="54147" y="104636"/>
                    </a:cubicBezTo>
                    <a:cubicBezTo>
                      <a:pt x="64392" y="104636"/>
                      <a:pt x="76831" y="100978"/>
                      <a:pt x="76831" y="88904"/>
                    </a:cubicBezTo>
                    <a:cubicBezTo>
                      <a:pt x="76831" y="80489"/>
                      <a:pt x="70977" y="77197"/>
                      <a:pt x="57806" y="74636"/>
                    </a:cubicBezTo>
                    <a:lnTo>
                      <a:pt x="36586" y="70977"/>
                    </a:lnTo>
                    <a:cubicBezTo>
                      <a:pt x="21586" y="68416"/>
                      <a:pt x="2195" y="62196"/>
                      <a:pt x="2195" y="38781"/>
                    </a:cubicBezTo>
                    <a:cubicBezTo>
                      <a:pt x="2195" y="17927"/>
                      <a:pt x="21220" y="0"/>
                      <a:pt x="51586" y="0"/>
                    </a:cubicBezTo>
                    <a:cubicBezTo>
                      <a:pt x="87075" y="0"/>
                      <a:pt x="101344" y="23049"/>
                      <a:pt x="101709" y="39513"/>
                    </a:cubicBezTo>
                    <a:lnTo>
                      <a:pt x="75733" y="39513"/>
                    </a:lnTo>
                    <a:cubicBezTo>
                      <a:pt x="73538" y="27805"/>
                      <a:pt x="63660" y="21220"/>
                      <a:pt x="50489" y="21220"/>
                    </a:cubicBezTo>
                    <a:cubicBezTo>
                      <a:pt x="36586" y="21220"/>
                      <a:pt x="28537" y="28537"/>
                      <a:pt x="28537" y="36220"/>
                    </a:cubicBezTo>
                    <a:cubicBezTo>
                      <a:pt x="28537" y="43172"/>
                      <a:pt x="33659" y="45733"/>
                      <a:pt x="42074" y="47196"/>
                    </a:cubicBezTo>
                    <a:lnTo>
                      <a:pt x="68782" y="52318"/>
                    </a:lnTo>
                    <a:cubicBezTo>
                      <a:pt x="91465" y="56708"/>
                      <a:pt x="103904" y="67684"/>
                      <a:pt x="103904" y="85977"/>
                    </a:cubicBezTo>
                    <a:cubicBezTo>
                      <a:pt x="103904" y="113417"/>
                      <a:pt x="79026" y="125490"/>
                      <a:pt x="53416" y="125490"/>
                    </a:cubicBezTo>
                    <a:cubicBezTo>
                      <a:pt x="27074" y="126222"/>
                      <a:pt x="2561" y="113417"/>
                      <a:pt x="0" y="84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6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8FC8505-966F-453D-BC1E-CBB6F28354D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5253" y="288000"/>
            <a:ext cx="2710560" cy="57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ruta 8">
            <a:extLst>
              <a:ext uri="{FF2B5EF4-FFF2-40B4-BE49-F238E27FC236}">
                <a16:creationId xmlns:a16="http://schemas.microsoft.com/office/drawing/2014/main" id="{BCDE7B14-3169-41AC-AE76-B75DC4FD8425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2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1917F1A-F3DC-49F0-ADBF-AE7453124B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2736" y="1127126"/>
            <a:ext cx="7624800" cy="54133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4C6C62-D660-493A-A0AC-4F4AE92F574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89912" y="5987935"/>
            <a:ext cx="3685943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994B92F8-AE67-4532-B3BE-E6407626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9681" y="1101090"/>
            <a:ext cx="3686175" cy="462661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14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042B7CA3-008A-47AC-BB01-D5068FDB61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1287" y="1935162"/>
            <a:ext cx="7624800" cy="4605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4EDC4A-06FE-4048-A92B-E03458A6EC4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5914" y="5987935"/>
            <a:ext cx="3686174" cy="574789"/>
          </a:xfrm>
        </p:spPr>
        <p:txBody>
          <a:bodyPr anchor="b"/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AA9B10-E94C-4DCD-BFE2-88B34483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22186728-45F6-4366-92B0-C268B7AAC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3686175" cy="3822700"/>
          </a:xfrm>
        </p:spPr>
        <p:txBody>
          <a:bodyPr/>
          <a:lstStyle>
            <a:lvl1pPr marL="179388" indent="-179388">
              <a:defRPr sz="1400">
                <a:solidFill>
                  <a:schemeClr val="tx1"/>
                </a:solidFill>
              </a:defRPr>
            </a:lvl1pPr>
            <a:lvl2pPr marL="360363" indent="-182563">
              <a:defRPr sz="1200">
                <a:solidFill>
                  <a:schemeClr val="tx1"/>
                </a:solidFill>
              </a:defRPr>
            </a:lvl2pPr>
            <a:lvl3pPr marL="538163" indent="-177800">
              <a:defRPr sz="1000">
                <a:solidFill>
                  <a:schemeClr val="tx1"/>
                </a:solidFill>
              </a:defRPr>
            </a:lvl3pPr>
            <a:lvl4pPr marL="715963" indent="-179388">
              <a:defRPr sz="1000">
                <a:solidFill>
                  <a:schemeClr val="tx1"/>
                </a:solidFill>
              </a:defRPr>
            </a:lvl4pPr>
            <a:lvl5pPr marL="898525" indent="-180975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907223-2798-45F1-B502-C8050F79B30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73671" y="1110615"/>
            <a:ext cx="2702184" cy="5689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900" b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11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mall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Securitas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CE9FDF9-9A75-4E87-9F0B-E67EC5B60572}"/>
              </a:ext>
            </a:extLst>
          </p:cNvPr>
          <p:cNvSpPr txBox="1"/>
          <p:nvPr userDrawn="1"/>
        </p:nvSpPr>
        <p:spPr>
          <a:xfrm>
            <a:off x="-8799" y="-35585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</a:rPr>
              <a:t>To insert Background picture in this layout – Right click on the background – choose Format –Picture or texture fill and Insert a picture from file.  </a:t>
            </a:r>
          </a:p>
        </p:txBody>
      </p:sp>
    </p:spTree>
    <p:extLst>
      <p:ext uri="{BB962C8B-B14F-4D97-AF65-F5344CB8AC3E}">
        <p14:creationId xmlns:p14="http://schemas.microsoft.com/office/powerpoint/2010/main" val="1713493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5" r:id="rId3"/>
    <p:sldLayoutId id="2147483666" r:id="rId4"/>
    <p:sldLayoutId id="2147483705" r:id="rId5"/>
    <p:sldLayoutId id="2147483706" r:id="rId6"/>
    <p:sldLayoutId id="214748377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195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9875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>
          <p15:clr>
            <a:srgbClr val="F26B43"/>
          </p15:clr>
        </p15:guide>
        <p15:guide id="11" pos="1900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>
          <p15:clr>
            <a:srgbClr val="F26B43"/>
          </p15:clr>
        </p15:guide>
        <p15:guide id="16" pos="3299">
          <p15:clr>
            <a:srgbClr val="F26B43"/>
          </p15:clr>
        </p15:guide>
        <p15:guide id="17" pos="3760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11542576" cy="605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909822"/>
            <a:ext cx="11560174" cy="4630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913" y="6570000"/>
            <a:ext cx="2702184" cy="28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659" y="288925"/>
            <a:ext cx="2688592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Melker Schörling Scholarship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52798" y="288925"/>
            <a:ext cx="735128" cy="574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6AA3749-524C-4ACA-88E6-1FD5975885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13794" y="304165"/>
            <a:ext cx="574039" cy="16776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0D12139-E09F-4047-96CD-5EE897931365}"/>
              </a:ext>
            </a:extLst>
          </p:cNvPr>
          <p:cNvSpPr txBox="1"/>
          <p:nvPr/>
        </p:nvSpPr>
        <p:spPr>
          <a:xfrm>
            <a:off x="315912" y="288924"/>
            <a:ext cx="2300287" cy="596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900">
                <a:solidFill>
                  <a:schemeClr val="tx1"/>
                </a:solidFill>
              </a:rPr>
              <a:t>Securitas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1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28" r:id="rId3"/>
    <p:sldLayoutId id="2147483731" r:id="rId4"/>
    <p:sldLayoutId id="2147483736" r:id="rId5"/>
    <p:sldLayoutId id="214748373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Font typeface="Securitas Pro Office" panose="00000500000000000000" pitchFamily="2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6700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8288" algn="l" defTabSz="914400" rtl="0" eaLnBrk="1" latinLnBrk="0" hangingPunct="1">
        <a:lnSpc>
          <a:spcPct val="90000"/>
        </a:lnSpc>
        <a:spcBef>
          <a:spcPts val="500"/>
        </a:spcBef>
        <a:buFont typeface="Securitas Pro Office" panose="00000500000000000000" pitchFamily="2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0" userDrawn="1">
          <p15:clr>
            <a:srgbClr val="F26B43"/>
          </p15:clr>
        </p15:guide>
        <p15:guide id="2" orient="horz" pos="200">
          <p15:clr>
            <a:srgbClr val="F26B43"/>
          </p15:clr>
        </p15:guide>
        <p15:guide id="3" pos="7480" userDrawn="1">
          <p15:clr>
            <a:srgbClr val="F26B43"/>
          </p15:clr>
        </p15:guide>
        <p15:guide id="4" orient="horz" pos="4120">
          <p15:clr>
            <a:srgbClr val="F26B43"/>
          </p15:clr>
        </p15:guide>
        <p15:guide id="5" orient="horz" pos="710">
          <p15:clr>
            <a:srgbClr val="F26B43"/>
          </p15:clr>
        </p15:guide>
        <p15:guide id="6" orient="horz" pos="1058">
          <p15:clr>
            <a:srgbClr val="F26B43"/>
          </p15:clr>
        </p15:guide>
        <p15:guide id="7" pos="660">
          <p15:clr>
            <a:srgbClr val="F26B43"/>
          </p15:clr>
        </p15:guide>
        <p15:guide id="8" pos="819">
          <p15:clr>
            <a:srgbClr val="F26B43"/>
          </p15:clr>
        </p15:guide>
        <p15:guide id="9" pos="1280">
          <p15:clr>
            <a:srgbClr val="F26B43"/>
          </p15:clr>
        </p15:guide>
        <p15:guide id="10" pos="1439" userDrawn="1">
          <p15:clr>
            <a:srgbClr val="F26B43"/>
          </p15:clr>
        </p15:guide>
        <p15:guide id="11" pos="1900" userDrawn="1">
          <p15:clr>
            <a:srgbClr val="F26B43"/>
          </p15:clr>
        </p15:guide>
        <p15:guide id="12" pos="2058">
          <p15:clr>
            <a:srgbClr val="F26B43"/>
          </p15:clr>
        </p15:guide>
        <p15:guide id="13" pos="2521">
          <p15:clr>
            <a:srgbClr val="F26B43"/>
          </p15:clr>
        </p15:guide>
        <p15:guide id="14" pos="2678">
          <p15:clr>
            <a:srgbClr val="F26B43"/>
          </p15:clr>
        </p15:guide>
        <p15:guide id="15" pos="3140" userDrawn="1">
          <p15:clr>
            <a:srgbClr val="F26B43"/>
          </p15:clr>
        </p15:guide>
        <p15:guide id="16" pos="3299">
          <p15:clr>
            <a:srgbClr val="F26B43"/>
          </p15:clr>
        </p15:guide>
        <p15:guide id="17" pos="3760" userDrawn="1">
          <p15:clr>
            <a:srgbClr val="F26B43"/>
          </p15:clr>
        </p15:guide>
        <p15:guide id="18" pos="3919">
          <p15:clr>
            <a:srgbClr val="F26B43"/>
          </p15:clr>
        </p15:guide>
        <p15:guide id="19" pos="4380">
          <p15:clr>
            <a:srgbClr val="F26B43"/>
          </p15:clr>
        </p15:guide>
        <p15:guide id="20" pos="4538">
          <p15:clr>
            <a:srgbClr val="F26B43"/>
          </p15:clr>
        </p15:guide>
        <p15:guide id="21" pos="5000">
          <p15:clr>
            <a:srgbClr val="F26B43"/>
          </p15:clr>
        </p15:guide>
        <p15:guide id="22" pos="5159">
          <p15:clr>
            <a:srgbClr val="F26B43"/>
          </p15:clr>
        </p15:guide>
        <p15:guide id="23" pos="5620">
          <p15:clr>
            <a:srgbClr val="F26B43"/>
          </p15:clr>
        </p15:guide>
        <p15:guide id="24" pos="5779">
          <p15:clr>
            <a:srgbClr val="F26B43"/>
          </p15:clr>
        </p15:guide>
        <p15:guide id="25" pos="6240">
          <p15:clr>
            <a:srgbClr val="F26B43"/>
          </p15:clr>
        </p15:guide>
        <p15:guide id="26" pos="6398">
          <p15:clr>
            <a:srgbClr val="F26B43"/>
          </p15:clr>
        </p15:guide>
        <p15:guide id="27" pos="6860">
          <p15:clr>
            <a:srgbClr val="F26B43"/>
          </p15:clr>
        </p15:guide>
        <p15:guide id="28" pos="7019">
          <p15:clr>
            <a:srgbClr val="F26B43"/>
          </p15:clr>
        </p15:guide>
        <p15:guide id="29" pos="7680">
          <p15:clr>
            <a:srgbClr val="F26B43"/>
          </p15:clr>
        </p15:guide>
        <p15:guide id="30" orient="horz" pos="1219">
          <p15:clr>
            <a:srgbClr val="F26B43"/>
          </p15:clr>
        </p15:guide>
        <p15:guide id="31" orient="horz" pos="1729">
          <p15:clr>
            <a:srgbClr val="F26B43"/>
          </p15:clr>
        </p15:guide>
        <p15:guide id="32" orient="horz" pos="1568">
          <p15:clr>
            <a:srgbClr val="F26B43"/>
          </p15:clr>
        </p15:guide>
        <p15:guide id="33" orient="horz" pos="2078">
          <p15:clr>
            <a:srgbClr val="F26B43"/>
          </p15:clr>
        </p15:guide>
        <p15:guide id="34" orient="horz" pos="2240">
          <p15:clr>
            <a:srgbClr val="F26B43"/>
          </p15:clr>
        </p15:guide>
        <p15:guide id="35" orient="horz" pos="2588">
          <p15:clr>
            <a:srgbClr val="F26B43"/>
          </p15:clr>
        </p15:guide>
        <p15:guide id="36" orient="horz" pos="2750">
          <p15:clr>
            <a:srgbClr val="F26B43"/>
          </p15:clr>
        </p15:guide>
        <p15:guide id="37" orient="horz" pos="3098">
          <p15:clr>
            <a:srgbClr val="F26B43"/>
          </p15:clr>
        </p15:guide>
        <p15:guide id="38" orient="horz" pos="3260">
          <p15:clr>
            <a:srgbClr val="F26B43"/>
          </p15:clr>
        </p15:guide>
        <p15:guide id="39" orient="horz" pos="3608">
          <p15:clr>
            <a:srgbClr val="F26B43"/>
          </p15:clr>
        </p15:guide>
        <p15:guide id="40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7C773A-17EA-499C-87B0-573FD9C7C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Formulario de postulación</a:t>
            </a:r>
            <a:br>
              <a:rPr lang="es-MX" dirty="0"/>
            </a:br>
            <a:r>
              <a:rPr lang="es-MX" dirty="0"/>
              <a:t>Beca </a:t>
            </a:r>
            <a:r>
              <a:rPr lang="es-MX" dirty="0" err="1"/>
              <a:t>Melker</a:t>
            </a:r>
            <a:r>
              <a:rPr lang="es-MX" dirty="0"/>
              <a:t> </a:t>
            </a:r>
            <a:r>
              <a:rPr lang="es-MX" dirty="0" err="1"/>
              <a:t>Schörling</a:t>
            </a:r>
            <a:endParaRPr lang="es-MX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671C2B-7594-490B-BBF7-5687EF439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CE58AF-19AF-4747-886E-C4E5E261E79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9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570B-D1C0-936E-B9BC-15D9B91C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Contenido de la aplicación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14E3FB-8EA4-D54B-3654-FA61B684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Beca Melker </a:t>
            </a:r>
            <a:r>
              <a:rPr lang="en-US" dirty="0" err="1"/>
              <a:t>Schörling</a:t>
            </a:r>
            <a:r>
              <a:rPr lang="en-US" dirty="0"/>
              <a:t>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7FC08-3FEA-4E3B-C58D-AA5DA73E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86B9C-6624-8C32-552F-61ED10B2CC1D}"/>
              </a:ext>
            </a:extLst>
          </p:cNvPr>
          <p:cNvSpPr txBox="1"/>
          <p:nvPr/>
        </p:nvSpPr>
        <p:spPr>
          <a:xfrm>
            <a:off x="344128" y="2035277"/>
            <a:ext cx="8082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27B64-0B08-DCE0-9F9A-3174B87C8894}"/>
              </a:ext>
            </a:extLst>
          </p:cNvPr>
          <p:cNvSpPr txBox="1"/>
          <p:nvPr/>
        </p:nvSpPr>
        <p:spPr>
          <a:xfrm>
            <a:off x="8201659" y="1742905"/>
            <a:ext cx="377911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chemeClr val="accent6"/>
                </a:solidFill>
              </a:rPr>
              <a:t>Creada </a:t>
            </a:r>
            <a:r>
              <a:rPr lang="en-US" sz="1400" dirty="0" err="1">
                <a:solidFill>
                  <a:schemeClr val="accent6"/>
                </a:solidFill>
              </a:rPr>
              <a:t>en</a:t>
            </a:r>
            <a:r>
              <a:rPr lang="en-US" sz="1400" dirty="0">
                <a:solidFill>
                  <a:schemeClr val="accent6"/>
                </a:solidFill>
              </a:rPr>
              <a:t> 1992, la </a:t>
            </a:r>
            <a:r>
              <a:rPr lang="en-US" sz="1400" dirty="0" err="1">
                <a:solidFill>
                  <a:schemeClr val="accent6"/>
                </a:solidFill>
              </a:rPr>
              <a:t>beca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 err="1">
                <a:solidFill>
                  <a:schemeClr val="accent6"/>
                </a:solidFill>
              </a:rPr>
              <a:t>Melcker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s-CO" sz="1400" dirty="0" err="1">
                <a:solidFill>
                  <a:schemeClr val="accent6"/>
                </a:solidFill>
              </a:rPr>
              <a:t>Schörling</a:t>
            </a:r>
            <a:r>
              <a:rPr lang="es-CO" sz="1400" dirty="0">
                <a:solidFill>
                  <a:schemeClr val="accent6"/>
                </a:solidFill>
              </a:rPr>
              <a:t> se estableció cuando </a:t>
            </a:r>
            <a:r>
              <a:rPr lang="en-US" sz="1400" dirty="0" err="1">
                <a:solidFill>
                  <a:schemeClr val="accent6"/>
                </a:solidFill>
              </a:rPr>
              <a:t>Melcker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s-CO" sz="1400" dirty="0" err="1">
                <a:solidFill>
                  <a:schemeClr val="accent6"/>
                </a:solidFill>
              </a:rPr>
              <a:t>Schörling</a:t>
            </a:r>
            <a:r>
              <a:rPr lang="es-CO" sz="1400" dirty="0">
                <a:solidFill>
                  <a:schemeClr val="accent6"/>
                </a:solidFill>
              </a:rPr>
              <a:t> dejó su cargo como presidente y CEO para convertirse en presidente de la junta directiva. El propósito de la beca es ofrecer oportunidades de formación internacional en un área o tema específico, en un país donde Securitas opera.  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C4D211-7602-FA24-9064-D21CF0025E7A}"/>
              </a:ext>
            </a:extLst>
          </p:cNvPr>
          <p:cNvSpPr txBox="1"/>
          <p:nvPr/>
        </p:nvSpPr>
        <p:spPr>
          <a:xfrm>
            <a:off x="8201659" y="3851159"/>
            <a:ext cx="365683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 b="1" dirty="0"/>
              <a:t>¿Quien puede aplicar?</a:t>
            </a:r>
            <a:endParaRPr lang="en-SE" sz="1400" b="1" dirty="0"/>
          </a:p>
          <a:p>
            <a:pPr algn="l"/>
            <a:r>
              <a:rPr lang="es-CO" sz="1400" dirty="0"/>
              <a:t>Los postulantes deben hacer parte de la fuerza laboral de primera línea que, a través de acciones grandes o pequeñas, demuestran cómo marcan la diferencia para nuestros clientes. </a:t>
            </a:r>
            <a:endParaRPr lang="en-US" sz="1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D82A91-28A7-0443-ACE7-F69D20B56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28" y="1608868"/>
            <a:ext cx="56094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Nombre, foto y datos de contacto. Historial laboral en la compañía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Descripción de un evento o experiencia en la que haya prevenido una pérdida, daño o riesgo en su rol.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 caso de ser seleccionado: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Área/tema a estudiar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Cómo espera beneficiarse de la experiencia internacional de estudio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4.  Al menos una carta de recomendación</a:t>
            </a:r>
          </a:p>
        </p:txBody>
      </p:sp>
    </p:spTree>
    <p:extLst>
      <p:ext uri="{BB962C8B-B14F-4D97-AF65-F5344CB8AC3E}">
        <p14:creationId xmlns:p14="http://schemas.microsoft.com/office/powerpoint/2010/main" val="4366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098631-36D5-48BC-9474-E9D284FC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58" y="771842"/>
            <a:ext cx="5545742" cy="605155"/>
          </a:xfrm>
        </p:spPr>
        <p:txBody>
          <a:bodyPr/>
          <a:lstStyle/>
          <a:p>
            <a:r>
              <a:rPr lang="es-CO" sz="1600" dirty="0"/>
              <a:t>Formulario de postulación Beca </a:t>
            </a:r>
            <a:r>
              <a:rPr lang="es-CO" sz="1600" dirty="0" err="1"/>
              <a:t>Melcker</a:t>
            </a:r>
            <a:r>
              <a:rPr lang="es-CO" sz="1600" dirty="0"/>
              <a:t> </a:t>
            </a:r>
            <a:r>
              <a:rPr lang="es-CO" sz="1600" dirty="0" err="1"/>
              <a:t>Schörling</a:t>
            </a:r>
            <a:r>
              <a:rPr lang="es-CO" sz="1200" dirty="0"/>
              <a:t> </a:t>
            </a:r>
            <a:r>
              <a:rPr lang="es-CO" sz="1600" dirty="0"/>
              <a:t> 2026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9A253-7EBB-444C-BBBC-FA9C7730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382876-36FB-0BCE-BF1C-F7C3F1C3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09335"/>
              </p:ext>
            </p:extLst>
          </p:nvPr>
        </p:nvGraphicFramePr>
        <p:xfrm>
          <a:off x="3261195" y="1220394"/>
          <a:ext cx="5644680" cy="22169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637">
                  <a:extLst>
                    <a:ext uri="{9D8B030D-6E8A-4147-A177-3AD203B41FA5}">
                      <a16:colId xmlns:a16="http://schemas.microsoft.com/office/drawing/2014/main" val="3693942908"/>
                    </a:ext>
                  </a:extLst>
                </a:gridCol>
                <a:gridCol w="3392043">
                  <a:extLst>
                    <a:ext uri="{9D8B030D-6E8A-4147-A177-3AD203B41FA5}">
                      <a16:colId xmlns:a16="http://schemas.microsoft.com/office/drawing/2014/main" val="2112896895"/>
                    </a:ext>
                  </a:extLst>
                </a:gridCol>
              </a:tblGrid>
              <a:tr h="297095">
                <a:tc>
                  <a:txBody>
                    <a:bodyPr/>
                    <a:lstStyle/>
                    <a:p>
                      <a:r>
                        <a:rPr lang="es-CO" sz="1600" b="1" dirty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68478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s-CO" sz="1200" b="1" dirty="0"/>
                        <a:t>Cargo</a:t>
                      </a:r>
                      <a:endParaRPr lang="en-SE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184875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s-CO" sz="1200" b="1" dirty="0"/>
                        <a:t>Regional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63817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s-CO" sz="1200" b="1" dirty="0"/>
                        <a:t>País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8260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s-CO" sz="1200" b="1" dirty="0"/>
                        <a:t>Correo electrónico 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08401"/>
                  </a:ext>
                </a:extLst>
              </a:tr>
              <a:tr h="297095">
                <a:tc>
                  <a:txBody>
                    <a:bodyPr/>
                    <a:lstStyle/>
                    <a:p>
                      <a:r>
                        <a:rPr lang="es-CO" sz="1200" b="1" dirty="0"/>
                        <a:t>Número telefónico </a:t>
                      </a:r>
                      <a:endParaRPr lang="en-US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97092"/>
                  </a:ext>
                </a:extLst>
              </a:tr>
              <a:tr h="340717">
                <a:tc>
                  <a:txBody>
                    <a:bodyPr/>
                    <a:lstStyle/>
                    <a:p>
                      <a:r>
                        <a:rPr lang="es-CO" sz="1200" b="1" dirty="0"/>
                        <a:t>Idiomas que puedes hablar</a:t>
                      </a:r>
                      <a:endParaRPr lang="en-GB" sz="1200" b="1" dirty="0"/>
                    </a:p>
                    <a:p>
                      <a:r>
                        <a:rPr lang="en-GB" sz="800" b="1" dirty="0"/>
                        <a:t>Inglés es </a:t>
                      </a:r>
                      <a:r>
                        <a:rPr lang="en-GB" sz="800" b="1" dirty="0" err="1"/>
                        <a:t>mandatorio</a:t>
                      </a:r>
                      <a:r>
                        <a:rPr lang="en-GB" sz="800" b="1" dirty="0"/>
                        <a:t> </a:t>
                      </a:r>
                      <a:endParaRPr lang="en-US" sz="7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26257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BBF359D-EC74-EA86-C9DF-4BC794743457}"/>
              </a:ext>
            </a:extLst>
          </p:cNvPr>
          <p:cNvSpPr txBox="1">
            <a:spLocks/>
          </p:cNvSpPr>
          <p:nvPr/>
        </p:nvSpPr>
        <p:spPr>
          <a:xfrm>
            <a:off x="6905625" y="1074420"/>
            <a:ext cx="4000501" cy="2788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curitas Pro Office" panose="000005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curitas Pro Office" panose="00000500000000000000" pitchFamily="2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curitas Pro Office" panose="00000500000000000000" pitchFamily="2" charset="0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777CB-F125-00EB-CFB4-21B1CE26475E}"/>
              </a:ext>
            </a:extLst>
          </p:cNvPr>
          <p:cNvSpPr txBox="1">
            <a:spLocks/>
          </p:cNvSpPr>
          <p:nvPr/>
        </p:nvSpPr>
        <p:spPr>
          <a:xfrm>
            <a:off x="580103" y="1220394"/>
            <a:ext cx="2035625" cy="18158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b="1" dirty="0"/>
              <a:t>Foto del postulante</a:t>
            </a:r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F3132-7FD3-61BA-DC08-D2A4CCA89170}"/>
              </a:ext>
            </a:extLst>
          </p:cNvPr>
          <p:cNvSpPr txBox="1"/>
          <p:nvPr/>
        </p:nvSpPr>
        <p:spPr>
          <a:xfrm>
            <a:off x="580103" y="3921695"/>
            <a:ext cx="10392696" cy="25699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CO" sz="1400" b="1" dirty="0"/>
              <a:t>Historial laboral dentro de la compañía: </a:t>
            </a:r>
            <a:endParaRPr lang="en-SE" sz="1400" b="1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  <a:p>
            <a:pPr algn="l"/>
            <a:endParaRPr lang="nl-BE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12CED-3FE2-DD5A-AFD2-7624CE8B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Beca Melker </a:t>
            </a:r>
            <a:r>
              <a:rPr lang="en-US" dirty="0" err="1"/>
              <a:t>Schörling</a:t>
            </a:r>
            <a:r>
              <a:rPr lang="en-US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21044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8117-3F4D-5341-9480-D4929A15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143C3-177A-36AC-037D-FD55FB70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21" y="692150"/>
            <a:ext cx="10012105" cy="772856"/>
          </a:xfrm>
        </p:spPr>
        <p:txBody>
          <a:bodyPr/>
          <a:lstStyle/>
          <a:p>
            <a:r>
              <a:rPr lang="es-CO" sz="1600" dirty="0"/>
              <a:t>Descripción de un evento o experiencia en la que hayas prevenido una pérdida, daño o riesgo en tu rol</a:t>
            </a:r>
            <a:r>
              <a:rPr lang="en-SE" sz="1600" dirty="0"/>
              <a:t>. </a:t>
            </a:r>
            <a:br>
              <a:rPr lang="nl-BE" sz="1600" dirty="0"/>
            </a:br>
            <a:r>
              <a:rPr lang="es-CO" sz="1600" dirty="0"/>
              <a:t>Por favor describe qué sucedió, cuándo ocurrió, quienes estuvieron involucrados y por qué tus acciones fueron importantes</a:t>
            </a:r>
            <a:r>
              <a:rPr lang="en-SE" sz="1600" dirty="0"/>
              <a:t>. </a:t>
            </a:r>
            <a:br>
              <a:rPr lang="en-SE" sz="1600" dirty="0"/>
            </a:br>
            <a:r>
              <a:rPr lang="en-SE" sz="1600" dirty="0">
                <a:solidFill>
                  <a:srgbClr val="FC273F"/>
                </a:solidFill>
              </a:rPr>
              <a:t>P</a:t>
            </a:r>
            <a:r>
              <a:rPr lang="es-CO" sz="1600" err="1">
                <a:solidFill>
                  <a:srgbClr val="FC273F"/>
                </a:solidFill>
              </a:rPr>
              <a:t>or</a:t>
            </a:r>
            <a:r>
              <a:rPr lang="es-CO" sz="1600">
                <a:solidFill>
                  <a:srgbClr val="FC273F"/>
                </a:solidFill>
              </a:rPr>
              <a:t> favor, no te excedas más de una diapositiva</a:t>
            </a:r>
            <a:r>
              <a:rPr lang="en-SE" sz="1600" dirty="0">
                <a:solidFill>
                  <a:srgbClr val="FC273F"/>
                </a:solidFill>
              </a:rPr>
              <a:t>.</a:t>
            </a:r>
            <a:endParaRPr lang="en-US" sz="1600" dirty="0">
              <a:solidFill>
                <a:srgbClr val="FC273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90F30-99C7-BBEE-716E-D95E70843C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491" y="1573468"/>
            <a:ext cx="11507530" cy="487649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77F716-FF25-E41A-3457-4347704D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Beca Melker </a:t>
            </a:r>
            <a:r>
              <a:rPr lang="en-US" dirty="0" err="1"/>
              <a:t>Schörling</a:t>
            </a:r>
            <a:r>
              <a:rPr lang="en-US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2184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7F7E-610D-3114-26C1-DAD1DF35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¿</a:t>
            </a:r>
            <a:r>
              <a:rPr lang="en-US" sz="1600" dirty="0" err="1"/>
              <a:t>Qué</a:t>
            </a:r>
            <a:r>
              <a:rPr lang="en-US" sz="1600" dirty="0"/>
              <a:t> </a:t>
            </a:r>
            <a:r>
              <a:rPr lang="en-US" sz="1600" dirty="0" err="1"/>
              <a:t>temas</a:t>
            </a:r>
            <a:r>
              <a:rPr lang="en-US" sz="1600" dirty="0"/>
              <a:t> </a:t>
            </a:r>
            <a:r>
              <a:rPr lang="en-US" sz="1600" dirty="0" err="1"/>
              <a:t>crees</a:t>
            </a:r>
            <a:r>
              <a:rPr lang="en-US" sz="1600" dirty="0"/>
              <a:t> que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ayudarían</a:t>
            </a:r>
            <a:r>
              <a:rPr lang="en-US" sz="1600" dirty="0"/>
              <a:t> a </a:t>
            </a:r>
            <a:r>
              <a:rPr lang="en-US" sz="1600" dirty="0" err="1"/>
              <a:t>profundizar</a:t>
            </a:r>
            <a:r>
              <a:rPr lang="en-US" sz="1600" dirty="0"/>
              <a:t>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conocimiento</a:t>
            </a:r>
            <a:r>
              <a:rPr lang="en-US" sz="1600" dirty="0"/>
              <a:t> y </a:t>
            </a:r>
            <a:r>
              <a:rPr lang="en-US" sz="1600" dirty="0" err="1"/>
              <a:t>experiencia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seguridad</a:t>
            </a:r>
            <a:r>
              <a:rPr lang="en-US" sz="1600" dirty="0"/>
              <a:t> y que </a:t>
            </a:r>
            <a:r>
              <a:rPr lang="en-US" sz="1600" dirty="0" err="1"/>
              <a:t>serían</a:t>
            </a:r>
            <a:r>
              <a:rPr lang="en-US" sz="1600" dirty="0"/>
              <a:t> </a:t>
            </a:r>
            <a:r>
              <a:rPr lang="en-US" sz="1600" dirty="0" err="1"/>
              <a:t>útiles</a:t>
            </a:r>
            <a:r>
              <a:rPr lang="en-US" sz="1600" dirty="0"/>
              <a:t> </a:t>
            </a:r>
            <a:r>
              <a:rPr lang="en-US" sz="1600" dirty="0" err="1"/>
              <a:t>cuando</a:t>
            </a:r>
            <a:r>
              <a:rPr lang="en-US" sz="1600" dirty="0"/>
              <a:t> </a:t>
            </a:r>
            <a:r>
              <a:rPr lang="en-US" sz="1600" dirty="0" err="1"/>
              <a:t>regreses</a:t>
            </a:r>
            <a:r>
              <a:rPr lang="en-US" sz="1600" dirty="0"/>
              <a:t> a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país</a:t>
            </a:r>
            <a:r>
              <a:rPr lang="en-US" sz="1600" dirty="0"/>
              <a:t> de </a:t>
            </a:r>
            <a:r>
              <a:rPr lang="en-US" sz="1600" dirty="0" err="1"/>
              <a:t>origen</a:t>
            </a:r>
            <a:r>
              <a:rPr lang="en-US" sz="1600" dirty="0"/>
              <a:t>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60A-8072-EA6D-D64E-C1C8803A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Beca Melker </a:t>
            </a:r>
            <a:r>
              <a:rPr lang="en-US" dirty="0" err="1"/>
              <a:t>Schörling</a:t>
            </a:r>
            <a:r>
              <a:rPr lang="en-US" dirty="0"/>
              <a:t>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D27D5-1FFE-E440-C320-0CB69E5C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A8253-4E79-C31E-6122-3D680B4D904B}"/>
              </a:ext>
            </a:extLst>
          </p:cNvPr>
          <p:cNvSpPr txBox="1"/>
          <p:nvPr/>
        </p:nvSpPr>
        <p:spPr>
          <a:xfrm>
            <a:off x="310890" y="1873475"/>
            <a:ext cx="10809393" cy="13849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b="1" dirty="0"/>
              <a:t>Temas de estudio:</a:t>
            </a:r>
            <a:endParaRPr lang="en-SE" sz="1400" b="1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92A8D-91BC-B86F-DDFD-3DCB43394EDE}"/>
              </a:ext>
            </a:extLst>
          </p:cNvPr>
          <p:cNvSpPr txBox="1"/>
          <p:nvPr/>
        </p:nvSpPr>
        <p:spPr>
          <a:xfrm>
            <a:off x="314633" y="3579798"/>
            <a:ext cx="10835148" cy="24622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CO" sz="1400" b="1" dirty="0"/>
              <a:t>Por favor describe cómo tú y tu organización se beneficiarían del este estudio internacional: </a:t>
            </a:r>
            <a:endParaRPr lang="en-SE" sz="1400" b="1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SE" sz="14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855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D7637-A216-36D7-5F6B-576001B1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2DF094-9D4E-81C6-C3ED-D515EED3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074420"/>
            <a:ext cx="7123111" cy="605155"/>
          </a:xfrm>
        </p:spPr>
        <p:txBody>
          <a:bodyPr/>
          <a:lstStyle/>
          <a:p>
            <a:r>
              <a:rPr lang="es-CO" sz="1600" dirty="0"/>
              <a:t>Inserta o adjunta una carta de recomendación firmada por tu jefe inmediato, gerente de RR.HH, Country </a:t>
            </a:r>
            <a:r>
              <a:rPr lang="es-CO" sz="1600" dirty="0" err="1"/>
              <a:t>President</a:t>
            </a:r>
            <a:r>
              <a:rPr lang="es-CO" sz="1600" dirty="0"/>
              <a:t> o cliente en sitio.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BEE46-20D2-70E6-7265-4E6C76590E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996" y="1905000"/>
            <a:ext cx="7700294" cy="46266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15C188-2A0D-4CB5-FB50-ADE8C42E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36" y="1089432"/>
            <a:ext cx="3747186" cy="24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5DE694-9E93-4B32-3D1E-F51B6A77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Beca Melker </a:t>
            </a:r>
            <a:r>
              <a:rPr lang="en-US" dirty="0" err="1"/>
              <a:t>Schörling</a:t>
            </a:r>
            <a:r>
              <a:rPr lang="en-US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84362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165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layouts">
  <a:themeElements>
    <a:clrScheme name="Securitas 2021 NY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B24907B0-D12A-4822-BFAB-9DD3B5F91592}" vid="{42C01157-2186-48A7-8C51-EBCE45C972BC}"/>
    </a:ext>
  </a:extLst>
</a:theme>
</file>

<file path=ppt/theme/theme2.xml><?xml version="1.0" encoding="utf-8"?>
<a:theme xmlns:a="http://schemas.openxmlformats.org/drawingml/2006/main" name="Image layouts">
  <a:themeElements>
    <a:clrScheme name="Securitas 2021 NY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31F30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Securitas_powerpoint_template.potx" id="{B24907B0-D12A-4822-BFAB-9DD3B5F91592}" vid="{9896865D-065F-4465-AAEB-2700F5584735}"/>
    </a:ext>
  </a:extLst>
</a:theme>
</file>

<file path=ppt/theme/theme3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_fonts_PPT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ecuritas_color">
      <a:dk1>
        <a:srgbClr val="031F30"/>
      </a:dk1>
      <a:lt1>
        <a:sysClr val="window" lastClr="FFFFFF"/>
      </a:lt1>
      <a:dk2>
        <a:srgbClr val="031F30"/>
      </a:dk2>
      <a:lt2>
        <a:srgbClr val="F2F2F2"/>
      </a:lt2>
      <a:accent1>
        <a:srgbClr val="FC273F"/>
      </a:accent1>
      <a:accent2>
        <a:srgbClr val="AA1834"/>
      </a:accent2>
      <a:accent3>
        <a:srgbClr val="FF8DA3"/>
      </a:accent3>
      <a:accent4>
        <a:srgbClr val="031F30"/>
      </a:accent4>
      <a:accent5>
        <a:srgbClr val="ACC2DD"/>
      </a:accent5>
      <a:accent6>
        <a:srgbClr val="8D5FFF"/>
      </a:accent6>
      <a:hlink>
        <a:srgbClr val="8D5FFF"/>
      </a:hlink>
      <a:folHlink>
        <a:srgbClr val="55419E"/>
      </a:folHlink>
    </a:clrScheme>
    <a:fontScheme name="Securitas_fonts_PPT">
      <a:majorFont>
        <a:latin typeface="Securitas Pro Office"/>
        <a:ea typeface=""/>
        <a:cs typeface=""/>
      </a:majorFont>
      <a:minorFont>
        <a:latin typeface="Securitas Pr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FC273F"/>
    </a:custClr>
    <a:custClr name="Navy Blue">
      <a:srgbClr val="031F30"/>
    </a:custClr>
    <a:custClr name="Dark Red">
      <a:srgbClr val="8D5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Light Red">
      <a:srgbClr val="FF8DA3"/>
    </a:custClr>
    <a:custClr name="Light Blue">
      <a:srgbClr val="ACC2DD"/>
    </a:custClr>
    <a:custClr name="Light Purple">
      <a:srgbClr val="C2B4FC"/>
    </a:custClr>
    <a:custClr>
      <a:srgbClr val="D7D8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id Red">
      <a:srgbClr val="AA1834"/>
    </a:custClr>
    <a:custClr name="Mid Blue">
      <a:srgbClr val="42638C"/>
    </a:custClr>
    <a:custClr name="Mid Purple">
      <a:srgbClr val="55419E"/>
    </a:custClr>
    <a:custClr name="Mid Grey">
      <a:srgbClr val="9C9EA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641432"/>
    </a:custClr>
    <a:custClr>
      <a:srgbClr val="FFFFFF"/>
    </a:custClr>
    <a:custClr name="Dark Purple">
      <a:srgbClr val="26224C"/>
    </a:custClr>
    <a:custClr name="Dark Grey">
      <a:srgbClr val="53565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EA445F60316644AA73F4C27A216AB7" ma:contentTypeVersion="19" ma:contentTypeDescription="Crear nuevo documento." ma:contentTypeScope="" ma:versionID="9b917a828888644d1a92cfde5f680744">
  <xsd:schema xmlns:xsd="http://www.w3.org/2001/XMLSchema" xmlns:xs="http://www.w3.org/2001/XMLSchema" xmlns:p="http://schemas.microsoft.com/office/2006/metadata/properties" xmlns:ns2="f375d3ed-edcf-408e-96db-5d5509c583cd" xmlns:ns3="7ccead7f-3d89-41e5-8f09-ad6f4eeffe68" targetNamespace="http://schemas.microsoft.com/office/2006/metadata/properties" ma:root="true" ma:fieldsID="114dc7168fb7a9a86a04c3bbb2ccb27e" ns2:_="" ns3:_="">
    <xsd:import namespace="f375d3ed-edcf-408e-96db-5d5509c583cd"/>
    <xsd:import namespace="7ccead7f-3d89-41e5-8f09-ad6f4eeffe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5d3ed-edcf-408e-96db-5d5509c58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82332b1c-8e6b-44ad-9ab3-6408669ee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ead7f-3d89-41e5-8f09-ad6f4eeffe6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7875bb0-0d07-452e-b824-5f05de0ecf08}" ma:internalName="TaxCatchAll" ma:showField="CatchAllData" ma:web="7ccead7f-3d89-41e5-8f09-ad6f4eeff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75d3ed-edcf-408e-96db-5d5509c583cd">
      <Terms xmlns="http://schemas.microsoft.com/office/infopath/2007/PartnerControls"/>
    </lcf76f155ced4ddcb4097134ff3c332f>
    <TaxCatchAll xmlns="7ccead7f-3d89-41e5-8f09-ad6f4eeffe68" xsi:nil="true"/>
  </documentManagement>
</p:properties>
</file>

<file path=customXml/itemProps1.xml><?xml version="1.0" encoding="utf-8"?>
<ds:datastoreItem xmlns:ds="http://schemas.openxmlformats.org/officeDocument/2006/customXml" ds:itemID="{6C846142-1EF1-402E-844D-0431A72038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3D22A-7CFD-48A6-B33A-51A9CC598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5d3ed-edcf-408e-96db-5d5509c583cd"/>
    <ds:schemaRef ds:uri="7ccead7f-3d89-41e5-8f09-ad6f4eeff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E088F-7166-4E96-9BFA-23E638D5AD94}">
  <ds:schemaRefs>
    <ds:schemaRef ds:uri="e68fc8f7-d997-4dcc-bc19-20082cb6e2d5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d98a2a6c-d10f-4392-8a47-118fedcaf2b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f375d3ed-edcf-408e-96db-5d5509c583cd"/>
    <ds:schemaRef ds:uri="7ccead7f-3d89-41e5-8f09-ad6f4eeffe68"/>
  </ds:schemaRefs>
</ds:datastoreItem>
</file>

<file path=docMetadata/LabelInfo.xml><?xml version="1.0" encoding="utf-8"?>
<clbl:labelList xmlns:clbl="http://schemas.microsoft.com/office/2020/mipLabelMetadata">
  <clbl:label id="{f24354d6-c0e9-4261-9371-01f058dc89e3}" enabled="1" method="Standard" siteId="{fb0af7d1-8a83-48bc-8d2d-cd92034c79d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5890</TotalTime>
  <Words>348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General layouts</vt:lpstr>
      <vt:lpstr>Image layouts</vt:lpstr>
      <vt:lpstr>Formulario de postulación Beca Melker Schörling</vt:lpstr>
      <vt:lpstr>Contenido de la aplicación</vt:lpstr>
      <vt:lpstr>Formulario de postulación Beca Melcker Schörling  2026</vt:lpstr>
      <vt:lpstr>Descripción de un evento o experiencia en la que hayas prevenido una pérdida, daño o riesgo en tu rol.  Por favor describe qué sucedió, cuándo ocurrió, quienes estuvieron involucrados y por qué tus acciones fueron importantes.  Por favor, no te excedas más de una diapositiva.</vt:lpstr>
      <vt:lpstr>¿Qué temas crees que te ayudarían a profundizar tu conocimiento y experiencia en la seguridad y que serían útiles cuando regreses a tu país de origen?</vt:lpstr>
      <vt:lpstr>Inserta o adjunta una carta de recomendación firmada por tu jefe inmediato, gerente de RR.HH, Country President o cliente en sitio.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Hidden page and will not show in print</dc:title>
  <dc:creator>Lena Hörnsten</dc:creator>
  <cp:lastModifiedBy>Fernanda Llinas Soberon</cp:lastModifiedBy>
  <cp:revision>12</cp:revision>
  <dcterms:created xsi:type="dcterms:W3CDTF">2023-04-18T06:00:22Z</dcterms:created>
  <dcterms:modified xsi:type="dcterms:W3CDTF">2025-09-12T22:11:22Z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0x0101004AEA445F60316644AA73F4C27A216AB7</vt:lpwstr>
  </property>
  <property fmtid="{D5CDD505-2E9C-101B-9397-08002B2CF9AE}" pid="3" name="MediaServiceImageTags">
    <vt:lpwstr/>
  </property>
</Properties>
</file>